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7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8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9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 bookmarkIdSeed="2">
  <p:sldMasterIdLst>
    <p:sldMasterId id="2147483650" r:id="rId1"/>
    <p:sldMasterId id="2147483686" r:id="rId2"/>
    <p:sldMasterId id="2147483722" r:id="rId3"/>
    <p:sldMasterId id="2147483730" r:id="rId4"/>
    <p:sldMasterId id="2147483763" r:id="rId5"/>
    <p:sldMasterId id="2147483785" r:id="rId6"/>
    <p:sldMasterId id="2147483830" r:id="rId7"/>
    <p:sldMasterId id="2147483866" r:id="rId8"/>
    <p:sldMasterId id="2147483878" r:id="rId9"/>
    <p:sldMasterId id="2147483942" r:id="rId10"/>
  </p:sldMasterIdLst>
  <p:notesMasterIdLst>
    <p:notesMasterId r:id="rId17"/>
  </p:notesMasterIdLst>
  <p:handoutMasterIdLst>
    <p:handoutMasterId r:id="rId18"/>
  </p:handoutMasterIdLst>
  <p:sldIdLst>
    <p:sldId id="841" r:id="rId11"/>
    <p:sldId id="1024" r:id="rId12"/>
    <p:sldId id="1047" r:id="rId13"/>
    <p:sldId id="1048" r:id="rId14"/>
    <p:sldId id="1049" r:id="rId15"/>
    <p:sldId id="998" r:id="rId16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370961" algn="l" rtl="0" fontAlgn="base">
      <a:spcBef>
        <a:spcPct val="0"/>
      </a:spcBef>
      <a:spcAft>
        <a:spcPct val="0"/>
      </a:spcAft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741920" algn="l" rtl="0" fontAlgn="base">
      <a:spcBef>
        <a:spcPct val="0"/>
      </a:spcBef>
      <a:spcAft>
        <a:spcPct val="0"/>
      </a:spcAft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112879" algn="l" rtl="0" fontAlgn="base">
      <a:spcBef>
        <a:spcPct val="0"/>
      </a:spcBef>
      <a:spcAft>
        <a:spcPct val="0"/>
      </a:spcAft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483834" algn="l" rtl="0" fontAlgn="base">
      <a:spcBef>
        <a:spcPct val="0"/>
      </a:spcBef>
      <a:spcAft>
        <a:spcPct val="0"/>
      </a:spcAft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1854793" algn="l" defTabSz="370961" rtl="0" eaLnBrk="1" latinLnBrk="0" hangingPunct="1"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225750" algn="l" defTabSz="370961" rtl="0" eaLnBrk="1" latinLnBrk="0" hangingPunct="1"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2596707" algn="l" defTabSz="370961" rtl="0" eaLnBrk="1" latinLnBrk="0" hangingPunct="1"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2967667" algn="l" defTabSz="370961" rtl="0" eaLnBrk="1" latinLnBrk="0" hangingPunct="1">
      <a:defRPr sz="1000" b="1" u="sng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9">
          <p15:clr>
            <a:srgbClr val="A4A3A4"/>
          </p15:clr>
        </p15:guide>
        <p15:guide id="2" pos="286">
          <p15:clr>
            <a:srgbClr val="A4A3A4"/>
          </p15:clr>
        </p15:guide>
        <p15:guide id="3" pos="3472">
          <p15:clr>
            <a:srgbClr val="A4A3A4"/>
          </p15:clr>
        </p15:guide>
        <p15:guide id="4" orient="horz" pos="1500">
          <p15:clr>
            <a:srgbClr val="A4A3A4"/>
          </p15:clr>
        </p15:guide>
        <p15:guide id="5" pos="304">
          <p15:clr>
            <a:srgbClr val="A4A3A4"/>
          </p15:clr>
        </p15:guide>
        <p15:guide id="6" pos="5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3E"/>
    <a:srgbClr val="004967"/>
    <a:srgbClr val="585B7A"/>
    <a:srgbClr val="C5C5C5"/>
    <a:srgbClr val="008000"/>
    <a:srgbClr val="CC9900"/>
    <a:srgbClr val="860000"/>
    <a:srgbClr val="A88000"/>
    <a:srgbClr val="85FF85"/>
    <a:srgbClr val="216B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316" autoAdjust="0"/>
    <p:restoredTop sz="86086" autoAdjust="0"/>
  </p:normalViewPr>
  <p:slideViewPr>
    <p:cSldViewPr snapToGrid="0" snapToObjects="1">
      <p:cViewPr varScale="1">
        <p:scale>
          <a:sx n="108" d="100"/>
          <a:sy n="108" d="100"/>
        </p:scale>
        <p:origin x="-246" y="-84"/>
      </p:cViewPr>
      <p:guideLst>
        <p:guide orient="horz" pos="2329"/>
        <p:guide orient="horz" pos="1500"/>
        <p:guide pos="286"/>
        <p:guide pos="3472"/>
        <p:guide pos="304"/>
        <p:guide pos="5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-3536" y="-10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6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r">
              <a:defRPr sz="1200"/>
            </a:lvl1pPr>
          </a:lstStyle>
          <a:p>
            <a:fld id="{9548B18C-F76D-4E75-83B1-9032A6A32AB9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r">
              <a:defRPr sz="1200"/>
            </a:lvl1pPr>
          </a:lstStyle>
          <a:p>
            <a:fld id="{43858A3B-07EA-4F93-BB44-DC38A21DAE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375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46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0" tIns="47440" rIns="94880" bIns="47440" numCol="1" anchor="t" anchorCtr="0" compatLnSpc="1">
            <a:prstTxWarp prst="textNoShape">
              <a:avLst/>
            </a:prstTxWarp>
          </a:bodyPr>
          <a:lstStyle>
            <a:lvl1pPr defTabSz="950060">
              <a:defRPr sz="1300" b="0" u="none"/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525" y="0"/>
            <a:ext cx="3076363" cy="46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0" tIns="47440" rIns="94880" bIns="47440" numCol="1" anchor="t" anchorCtr="0" compatLnSpc="1">
            <a:prstTxWarp prst="textNoShape">
              <a:avLst/>
            </a:prstTxWarp>
          </a:bodyPr>
          <a:lstStyle>
            <a:lvl1pPr algn="r" defTabSz="950060">
              <a:defRPr sz="1300" b="0" u="none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4850"/>
            <a:ext cx="4694238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460511"/>
            <a:ext cx="5682615" cy="4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0" tIns="47440" rIns="94880" bIns="47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8105"/>
            <a:ext cx="3076363" cy="468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0" tIns="47440" rIns="94880" bIns="47440" numCol="1" anchor="b" anchorCtr="0" compatLnSpc="1">
            <a:prstTxWarp prst="textNoShape">
              <a:avLst/>
            </a:prstTxWarp>
          </a:bodyPr>
          <a:lstStyle>
            <a:lvl1pPr defTabSz="950060">
              <a:defRPr sz="1300" b="0" u="none"/>
            </a:lvl1pPr>
          </a:lstStyle>
          <a:p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525" y="8918105"/>
            <a:ext cx="3076363" cy="468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0" tIns="47440" rIns="94880" bIns="47440" numCol="1" anchor="b" anchorCtr="0" compatLnSpc="1">
            <a:prstTxWarp prst="textNoShape">
              <a:avLst/>
            </a:prstTxWarp>
          </a:bodyPr>
          <a:lstStyle>
            <a:lvl1pPr algn="r" defTabSz="950060">
              <a:defRPr sz="1300" b="0" u="none"/>
            </a:lvl1pPr>
          </a:lstStyle>
          <a:p>
            <a:fld id="{84F08446-8AB4-504A-A9D9-F6E258BE2BB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609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ＭＳ Ｐゴシック" pitchFamily="-110" charset="-128"/>
        <a:cs typeface="ＭＳ Ｐゴシック" pitchFamily="-110" charset="-128"/>
      </a:defRPr>
    </a:lvl1pPr>
    <a:lvl2pPr marL="37096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74192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11287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48383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1854793" algn="l" defTabSz="37096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25750" algn="l" defTabSz="37096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96707" algn="l" defTabSz="37096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67667" algn="l" defTabSz="37096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4850"/>
            <a:ext cx="4694238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1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75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4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43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8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75BA3-A664-4B22-A7BF-950CADC5D59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4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363B-85AE-E24A-BB38-D9184343F7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987681"/>
            <a:ext cx="3878660" cy="39897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987681"/>
            <a:ext cx="3878660" cy="39897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8" y="6271944"/>
            <a:ext cx="444500" cy="360906"/>
          </a:xfrm>
        </p:spPr>
        <p:txBody>
          <a:bodyPr/>
          <a:lstStyle>
            <a:lvl1pPr defTabSz="457067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F93A33F7-7F3C-E744-A927-02B163BF2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6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19" y="274274"/>
            <a:ext cx="8229166" cy="11432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477" indent="0">
              <a:buNone/>
              <a:defRPr sz="1800" b="1"/>
            </a:lvl2pPr>
            <a:lvl3pPr marL="830954" indent="0">
              <a:buNone/>
              <a:defRPr sz="1600" b="1"/>
            </a:lvl3pPr>
            <a:lvl4pPr marL="1246431" indent="0">
              <a:buNone/>
              <a:defRPr sz="1500" b="1"/>
            </a:lvl4pPr>
            <a:lvl5pPr marL="1661906" indent="0">
              <a:buNone/>
              <a:defRPr sz="1500" b="1"/>
            </a:lvl5pPr>
            <a:lvl6pPr marL="2077384" indent="0">
              <a:buNone/>
              <a:defRPr sz="1500" b="1"/>
            </a:lvl6pPr>
            <a:lvl7pPr marL="2492864" indent="0">
              <a:buNone/>
              <a:defRPr sz="1500" b="1"/>
            </a:lvl7pPr>
            <a:lvl8pPr marL="2908343" indent="0">
              <a:buNone/>
              <a:defRPr sz="1500" b="1"/>
            </a:lvl8pPr>
            <a:lvl9pPr marL="332381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6"/>
            <a:ext cx="4040271" cy="395081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1" y="1534427"/>
            <a:ext cx="4041714" cy="64090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477" indent="0">
              <a:buNone/>
              <a:defRPr sz="1800" b="1"/>
            </a:lvl2pPr>
            <a:lvl3pPr marL="830954" indent="0">
              <a:buNone/>
              <a:defRPr sz="1600" b="1"/>
            </a:lvl3pPr>
            <a:lvl4pPr marL="1246431" indent="0">
              <a:buNone/>
              <a:defRPr sz="1500" b="1"/>
            </a:lvl4pPr>
            <a:lvl5pPr marL="1661906" indent="0">
              <a:buNone/>
              <a:defRPr sz="1500" b="1"/>
            </a:lvl5pPr>
            <a:lvl6pPr marL="2077384" indent="0">
              <a:buNone/>
              <a:defRPr sz="1500" b="1"/>
            </a:lvl6pPr>
            <a:lvl7pPr marL="2492864" indent="0">
              <a:buNone/>
              <a:defRPr sz="1500" b="1"/>
            </a:lvl7pPr>
            <a:lvl8pPr marL="2908343" indent="0">
              <a:buNone/>
              <a:defRPr sz="1500" b="1"/>
            </a:lvl8pPr>
            <a:lvl9pPr marL="332381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1" y="2175336"/>
            <a:ext cx="4041714" cy="395081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8" y="6271944"/>
            <a:ext cx="444500" cy="360906"/>
          </a:xfrm>
        </p:spPr>
        <p:txBody>
          <a:bodyPr/>
          <a:lstStyle>
            <a:lvl1pPr defTabSz="457067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82756F24-3505-4B43-AEEB-C48AA2A30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7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8" y="6271944"/>
            <a:ext cx="444500" cy="360906"/>
          </a:xfrm>
        </p:spPr>
        <p:txBody>
          <a:bodyPr/>
          <a:lstStyle>
            <a:lvl1pPr defTabSz="457067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E0401372-9842-554E-AD78-4BB6A47F2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54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8" y="6271944"/>
            <a:ext cx="444500" cy="360906"/>
          </a:xfrm>
        </p:spPr>
        <p:txBody>
          <a:bodyPr/>
          <a:lstStyle>
            <a:lvl1pPr defTabSz="457067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1725DB2E-590C-E546-BC7B-153DFF8C6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16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5831" y="4929092"/>
            <a:ext cx="28638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9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8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0A27FB1B-CEE2-CE4E-A684-94758290F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2" y="4406961"/>
            <a:ext cx="7771750" cy="1362651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2" y="2907200"/>
            <a:ext cx="7771750" cy="1499783"/>
          </a:xfrm>
        </p:spPr>
        <p:txBody>
          <a:bodyPr anchor="b"/>
          <a:lstStyle>
            <a:lvl1pPr marL="0" indent="0">
              <a:buNone/>
              <a:defRPr sz="1800"/>
            </a:lvl1pPr>
            <a:lvl2pPr marL="415522" indent="0">
              <a:buNone/>
              <a:defRPr sz="1600"/>
            </a:lvl2pPr>
            <a:lvl3pPr marL="831044" indent="0">
              <a:buNone/>
              <a:defRPr sz="1500"/>
            </a:lvl3pPr>
            <a:lvl4pPr marL="1246567" indent="0">
              <a:buNone/>
              <a:defRPr sz="1300"/>
            </a:lvl4pPr>
            <a:lvl5pPr marL="1662086" indent="0">
              <a:buNone/>
              <a:defRPr sz="1300"/>
            </a:lvl5pPr>
            <a:lvl6pPr marL="2077610" indent="0">
              <a:buNone/>
              <a:defRPr sz="1300"/>
            </a:lvl6pPr>
            <a:lvl7pPr marL="2493135" indent="0">
              <a:buNone/>
              <a:defRPr sz="1300"/>
            </a:lvl7pPr>
            <a:lvl8pPr marL="2908658" indent="0">
              <a:buNone/>
              <a:defRPr sz="1300"/>
            </a:lvl8pPr>
            <a:lvl9pPr marL="332417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8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01BA040A-39D0-3A43-AB6A-937556810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93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987681"/>
            <a:ext cx="3878660" cy="39897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987681"/>
            <a:ext cx="3878660" cy="39897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8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F93A33F7-7F3C-E744-A927-02B163BF2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19" y="274274"/>
            <a:ext cx="8229166" cy="11432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522" indent="0">
              <a:buNone/>
              <a:defRPr sz="1800" b="1"/>
            </a:lvl2pPr>
            <a:lvl3pPr marL="831044" indent="0">
              <a:buNone/>
              <a:defRPr sz="1600" b="1"/>
            </a:lvl3pPr>
            <a:lvl4pPr marL="1246567" indent="0">
              <a:buNone/>
              <a:defRPr sz="1500" b="1"/>
            </a:lvl4pPr>
            <a:lvl5pPr marL="1662086" indent="0">
              <a:buNone/>
              <a:defRPr sz="1500" b="1"/>
            </a:lvl5pPr>
            <a:lvl6pPr marL="2077610" indent="0">
              <a:buNone/>
              <a:defRPr sz="1500" b="1"/>
            </a:lvl6pPr>
            <a:lvl7pPr marL="2493135" indent="0">
              <a:buNone/>
              <a:defRPr sz="1500" b="1"/>
            </a:lvl7pPr>
            <a:lvl8pPr marL="2908658" indent="0">
              <a:buNone/>
              <a:defRPr sz="1500" b="1"/>
            </a:lvl8pPr>
            <a:lvl9pPr marL="332417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6"/>
            <a:ext cx="4040271" cy="395081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0" y="1534427"/>
            <a:ext cx="4041714" cy="64090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522" indent="0">
              <a:buNone/>
              <a:defRPr sz="1800" b="1"/>
            </a:lvl2pPr>
            <a:lvl3pPr marL="831044" indent="0">
              <a:buNone/>
              <a:defRPr sz="1600" b="1"/>
            </a:lvl3pPr>
            <a:lvl4pPr marL="1246567" indent="0">
              <a:buNone/>
              <a:defRPr sz="1500" b="1"/>
            </a:lvl4pPr>
            <a:lvl5pPr marL="1662086" indent="0">
              <a:buNone/>
              <a:defRPr sz="1500" b="1"/>
            </a:lvl5pPr>
            <a:lvl6pPr marL="2077610" indent="0">
              <a:buNone/>
              <a:defRPr sz="1500" b="1"/>
            </a:lvl6pPr>
            <a:lvl7pPr marL="2493135" indent="0">
              <a:buNone/>
              <a:defRPr sz="1500" b="1"/>
            </a:lvl7pPr>
            <a:lvl8pPr marL="2908658" indent="0">
              <a:buNone/>
              <a:defRPr sz="1500" b="1"/>
            </a:lvl8pPr>
            <a:lvl9pPr marL="332417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0" y="2175336"/>
            <a:ext cx="4041714" cy="395081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8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82756F24-3505-4B43-AEEB-C48AA2A30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33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8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E0401372-9842-554E-AD78-4BB6A47F2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7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8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1725DB2E-590C-E546-BC7B-153DFF8C6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87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826" y="5629306"/>
            <a:ext cx="28638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58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7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0A27FB1B-CEE2-CE4E-A684-94758290F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66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2" y="4406961"/>
            <a:ext cx="7771750" cy="1362651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2" y="2907200"/>
            <a:ext cx="7771750" cy="1499783"/>
          </a:xfrm>
        </p:spPr>
        <p:txBody>
          <a:bodyPr anchor="b"/>
          <a:lstStyle>
            <a:lvl1pPr marL="0" indent="0">
              <a:buNone/>
              <a:defRPr sz="1800"/>
            </a:lvl1pPr>
            <a:lvl2pPr marL="415522" indent="0">
              <a:buNone/>
              <a:defRPr sz="1600"/>
            </a:lvl2pPr>
            <a:lvl3pPr marL="831044" indent="0">
              <a:buNone/>
              <a:defRPr sz="1500"/>
            </a:lvl3pPr>
            <a:lvl4pPr marL="1246567" indent="0">
              <a:buNone/>
              <a:defRPr sz="1300"/>
            </a:lvl4pPr>
            <a:lvl5pPr marL="1662086" indent="0">
              <a:buNone/>
              <a:defRPr sz="1300"/>
            </a:lvl5pPr>
            <a:lvl6pPr marL="2077610" indent="0">
              <a:buNone/>
              <a:defRPr sz="1300"/>
            </a:lvl6pPr>
            <a:lvl7pPr marL="2493135" indent="0">
              <a:buNone/>
              <a:defRPr sz="1300"/>
            </a:lvl7pPr>
            <a:lvl8pPr marL="2908658" indent="0">
              <a:buNone/>
              <a:defRPr sz="1300"/>
            </a:lvl8pPr>
            <a:lvl9pPr marL="332417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7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01BA040A-39D0-3A43-AB6A-937556810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97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987681"/>
            <a:ext cx="3878660" cy="39897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987681"/>
            <a:ext cx="3878660" cy="39897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7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F93A33F7-7F3C-E744-A927-02B163BF2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48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19" y="274274"/>
            <a:ext cx="8229166" cy="11432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522" indent="0">
              <a:buNone/>
              <a:defRPr sz="1800" b="1"/>
            </a:lvl2pPr>
            <a:lvl3pPr marL="831044" indent="0">
              <a:buNone/>
              <a:defRPr sz="1600" b="1"/>
            </a:lvl3pPr>
            <a:lvl4pPr marL="1246567" indent="0">
              <a:buNone/>
              <a:defRPr sz="1500" b="1"/>
            </a:lvl4pPr>
            <a:lvl5pPr marL="1662086" indent="0">
              <a:buNone/>
              <a:defRPr sz="1500" b="1"/>
            </a:lvl5pPr>
            <a:lvl6pPr marL="2077610" indent="0">
              <a:buNone/>
              <a:defRPr sz="1500" b="1"/>
            </a:lvl6pPr>
            <a:lvl7pPr marL="2493135" indent="0">
              <a:buNone/>
              <a:defRPr sz="1500" b="1"/>
            </a:lvl7pPr>
            <a:lvl8pPr marL="2908658" indent="0">
              <a:buNone/>
              <a:defRPr sz="1500" b="1"/>
            </a:lvl8pPr>
            <a:lvl9pPr marL="332417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6"/>
            <a:ext cx="4040271" cy="395081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0" y="1534427"/>
            <a:ext cx="4041714" cy="64090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522" indent="0">
              <a:buNone/>
              <a:defRPr sz="1800" b="1"/>
            </a:lvl2pPr>
            <a:lvl3pPr marL="831044" indent="0">
              <a:buNone/>
              <a:defRPr sz="1600" b="1"/>
            </a:lvl3pPr>
            <a:lvl4pPr marL="1246567" indent="0">
              <a:buNone/>
              <a:defRPr sz="1500" b="1"/>
            </a:lvl4pPr>
            <a:lvl5pPr marL="1662086" indent="0">
              <a:buNone/>
              <a:defRPr sz="1500" b="1"/>
            </a:lvl5pPr>
            <a:lvl6pPr marL="2077610" indent="0">
              <a:buNone/>
              <a:defRPr sz="1500" b="1"/>
            </a:lvl6pPr>
            <a:lvl7pPr marL="2493135" indent="0">
              <a:buNone/>
              <a:defRPr sz="1500" b="1"/>
            </a:lvl7pPr>
            <a:lvl8pPr marL="2908658" indent="0">
              <a:buNone/>
              <a:defRPr sz="1500" b="1"/>
            </a:lvl8pPr>
            <a:lvl9pPr marL="332417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0" y="2175336"/>
            <a:ext cx="4041714" cy="395081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7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82756F24-3505-4B43-AEEB-C48AA2A30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52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7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E0401372-9842-554E-AD78-4BB6A47F2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44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5" y="6271947"/>
            <a:ext cx="444500" cy="360914"/>
          </a:xfrm>
        </p:spPr>
        <p:txBody>
          <a:bodyPr/>
          <a:lstStyle>
            <a:lvl1pPr defTabSz="457118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1725DB2E-590C-E546-BC7B-153DFF8C6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62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92619" y="728965"/>
            <a:ext cx="8009838" cy="1045083"/>
          </a:xfrm>
        </p:spPr>
        <p:txBody>
          <a:bodyPr/>
          <a:lstStyle>
            <a:lvl1pPr>
              <a:defRPr sz="2900" b="0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92619" y="1884388"/>
            <a:ext cx="8009838" cy="292388"/>
          </a:xfrm>
        </p:spPr>
        <p:txBody>
          <a:bodyPr anchor="b">
            <a:spAutoFit/>
          </a:bodyPr>
          <a:lstStyle>
            <a:lvl1pPr marL="0" indent="0">
              <a:buClrTx/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de-DE"/>
              <a:t>Click to edit Master subtitle style</a:t>
            </a:r>
            <a:endParaRPr lang="en-US"/>
          </a:p>
        </p:txBody>
      </p:sp>
      <p:pic>
        <p:nvPicPr>
          <p:cNvPr id="8" name="Picture 25" descr="CESA Logo -- FIN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07" y="3174451"/>
            <a:ext cx="2902347" cy="96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2653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347780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B9B09C-489F-BC4A-8B4A-439C7C9C5B7C}" type="slidenum">
              <a:rPr lang="en-US" sz="1000">
                <a:solidFill>
                  <a:srgbClr val="000000"/>
                </a:solidFill>
                <a:ea typeface="ＭＳ Ｐゴシック" pitchFamily="-11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05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85" y="7"/>
            <a:ext cx="8229166" cy="479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3"/>
            <a:ext cx="4040271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1" y="1534427"/>
            <a:ext cx="4041714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1" y="2175333"/>
            <a:ext cx="4041714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AB1F3-FEB6-E046-93A6-B76EE1A60CC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B9B09C-489F-BC4A-8B4A-439C7C9C5B7C}" type="slidenum">
              <a:rPr lang="en-US" sz="1000" smtClean="0">
                <a:solidFill>
                  <a:srgbClr val="000000"/>
                </a:solidFill>
                <a:ea typeface="ＭＳ Ｐゴシック" pitchFamily="-11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2161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SGC - Policy -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139952" y="6381328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98989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4AD1AEB-229D-494E-A4E7-1D7FCD0F376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06164" y="150767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rgbClr val="EE6B2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53287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363B-85AE-E24A-BB38-D9184343F7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020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0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249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85" y="6"/>
            <a:ext cx="8229166" cy="479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3"/>
            <a:ext cx="4040271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1" y="1534427"/>
            <a:ext cx="4041714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1" y="2175333"/>
            <a:ext cx="4041714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AB1F3-FEB6-E046-93A6-B76EE1A60C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013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4B5B7-BBC4-BB49-9FC5-6FA9589B8B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64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84C2C-60CF-6649-BA9E-F5BDF4A500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80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2" y="272820"/>
            <a:ext cx="3008559" cy="1162005"/>
          </a:xfrm>
        </p:spPr>
        <p:txBody>
          <a:bodyPr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5" y="272820"/>
            <a:ext cx="5110943" cy="58533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22" y="1434825"/>
            <a:ext cx="3008559" cy="4691328"/>
          </a:xfrm>
        </p:spPr>
        <p:txBody>
          <a:bodyPr/>
          <a:lstStyle>
            <a:lvl1pPr marL="0" indent="0">
              <a:buNone/>
              <a:defRPr sz="1100"/>
            </a:lvl1pPr>
            <a:lvl2pPr marL="370961" indent="0">
              <a:buNone/>
              <a:defRPr sz="1000"/>
            </a:lvl2pPr>
            <a:lvl3pPr marL="741920" indent="0">
              <a:buNone/>
              <a:defRPr sz="800"/>
            </a:lvl3pPr>
            <a:lvl4pPr marL="1112879" indent="0">
              <a:buNone/>
              <a:defRPr sz="700"/>
            </a:lvl4pPr>
            <a:lvl5pPr marL="1483834" indent="0">
              <a:buNone/>
              <a:defRPr sz="700"/>
            </a:lvl5pPr>
            <a:lvl6pPr marL="1854793" indent="0">
              <a:buNone/>
              <a:defRPr sz="700"/>
            </a:lvl6pPr>
            <a:lvl7pPr marL="2225750" indent="0">
              <a:buNone/>
              <a:defRPr sz="700"/>
            </a:lvl7pPr>
            <a:lvl8pPr marL="2596707" indent="0">
              <a:buNone/>
              <a:defRPr sz="700"/>
            </a:lvl8pPr>
            <a:lvl9pPr marL="2967667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94E4-F41D-FA4A-88B5-B0B71A82E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916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363B-85AE-E24A-BB38-D9184343F7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64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4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4B5B7-BBC4-BB49-9FC5-6FA9589B8B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gray">
          <a:xfrm>
            <a:off x="3698367" y="6410624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>
              <a:lnSpc>
                <a:spcPct val="90000"/>
              </a:lnSpc>
            </a:pPr>
            <a:r>
              <a:rPr lang="en-US" b="0" i="1" u="none" dirty="0">
                <a:latin typeface="Calibri" pitchFamily="-110" charset="0"/>
              </a:rPr>
              <a:t>© 2016 California</a:t>
            </a:r>
            <a:r>
              <a:rPr lang="en-US" b="0" i="1" u="none" baseline="0" dirty="0">
                <a:latin typeface="Calibri" pitchFamily="-110" charset="0"/>
              </a:rPr>
              <a:t> Energy Storage Alliance</a:t>
            </a:r>
            <a:endParaRPr lang="en-US" b="0" i="1" u="none" dirty="0">
              <a:latin typeface="Calibri" pitchFamily="-110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85" y="7"/>
            <a:ext cx="8229166" cy="479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3"/>
            <a:ext cx="4040271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1" y="1534427"/>
            <a:ext cx="4041714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1" y="2175333"/>
            <a:ext cx="4041714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AB1F3-FEB6-E046-93A6-B76EE1A60C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19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4B5B7-BBC4-BB49-9FC5-6FA9589B8B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4868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84C2C-60CF-6649-BA9E-F5BDF4A500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978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4" y="272820"/>
            <a:ext cx="3008559" cy="1162005"/>
          </a:xfrm>
        </p:spPr>
        <p:txBody>
          <a:bodyPr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9" y="272820"/>
            <a:ext cx="5110943" cy="58533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24" y="1434825"/>
            <a:ext cx="3008559" cy="4691328"/>
          </a:xfrm>
        </p:spPr>
        <p:txBody>
          <a:bodyPr/>
          <a:lstStyle>
            <a:lvl1pPr marL="0" indent="0">
              <a:buNone/>
              <a:defRPr sz="1100"/>
            </a:lvl1pPr>
            <a:lvl2pPr marL="370961" indent="0">
              <a:buNone/>
              <a:defRPr sz="1000"/>
            </a:lvl2pPr>
            <a:lvl3pPr marL="741920" indent="0">
              <a:buNone/>
              <a:defRPr sz="800"/>
            </a:lvl3pPr>
            <a:lvl4pPr marL="1112879" indent="0">
              <a:buNone/>
              <a:defRPr sz="700"/>
            </a:lvl4pPr>
            <a:lvl5pPr marL="1483834" indent="0">
              <a:buNone/>
              <a:defRPr sz="700"/>
            </a:lvl5pPr>
            <a:lvl6pPr marL="1854793" indent="0">
              <a:buNone/>
              <a:defRPr sz="700"/>
            </a:lvl6pPr>
            <a:lvl7pPr marL="2225750" indent="0">
              <a:buNone/>
              <a:defRPr sz="700"/>
            </a:lvl7pPr>
            <a:lvl8pPr marL="2596707" indent="0">
              <a:buNone/>
              <a:defRPr sz="700"/>
            </a:lvl8pPr>
            <a:lvl9pPr marL="2967667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94E4-F41D-FA4A-88B5-B0B71A82E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355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92619" y="728965"/>
            <a:ext cx="8009838" cy="1045084"/>
          </a:xfrm>
        </p:spPr>
        <p:txBody>
          <a:bodyPr/>
          <a:lstStyle>
            <a:lvl1pPr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92619" y="1884389"/>
            <a:ext cx="8009838" cy="292388"/>
          </a:xfrm>
        </p:spPr>
        <p:txBody>
          <a:bodyPr anchor="b">
            <a:spAutoFit/>
          </a:bodyPr>
          <a:lstStyle>
            <a:lvl1pPr marL="0" indent="0">
              <a:buClrTx/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35702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242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GC - Policy -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139952" y="6381328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98989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4AD1AEB-229D-494E-A4E7-1D7FCD0F376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3568" y="1772815"/>
            <a:ext cx="8209607" cy="4104109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defRPr sz="200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60363" indent="-360363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 sz="18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 sz="16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 sz="16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1331640" y="1052736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66830" y="166109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rgbClr val="EE6B2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79726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363B-85AE-E24A-BB38-D9184343F7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745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85" y="7"/>
            <a:ext cx="8229166" cy="479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3"/>
            <a:ext cx="4040271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1" y="1534427"/>
            <a:ext cx="4041714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1" y="2175333"/>
            <a:ext cx="4041714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AB1F3-FEB6-E046-93A6-B76EE1A60C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4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84C2C-60CF-6649-BA9E-F5BDF4A500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4B5B7-BBC4-BB49-9FC5-6FA9589B8B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96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84C2C-60CF-6649-BA9E-F5BDF4A500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745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4" y="272820"/>
            <a:ext cx="3008559" cy="1162005"/>
          </a:xfrm>
        </p:spPr>
        <p:txBody>
          <a:bodyPr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9" y="272820"/>
            <a:ext cx="5110943" cy="58533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24" y="1434825"/>
            <a:ext cx="3008559" cy="4691328"/>
          </a:xfrm>
        </p:spPr>
        <p:txBody>
          <a:bodyPr/>
          <a:lstStyle>
            <a:lvl1pPr marL="0" indent="0">
              <a:buNone/>
              <a:defRPr sz="1100"/>
            </a:lvl1pPr>
            <a:lvl2pPr marL="370961" indent="0">
              <a:buNone/>
              <a:defRPr sz="1000"/>
            </a:lvl2pPr>
            <a:lvl3pPr marL="741920" indent="0">
              <a:buNone/>
              <a:defRPr sz="800"/>
            </a:lvl3pPr>
            <a:lvl4pPr marL="1112879" indent="0">
              <a:buNone/>
              <a:defRPr sz="700"/>
            </a:lvl4pPr>
            <a:lvl5pPr marL="1483834" indent="0">
              <a:buNone/>
              <a:defRPr sz="700"/>
            </a:lvl5pPr>
            <a:lvl6pPr marL="1854793" indent="0">
              <a:buNone/>
              <a:defRPr sz="700"/>
            </a:lvl6pPr>
            <a:lvl7pPr marL="2225750" indent="0">
              <a:buNone/>
              <a:defRPr sz="700"/>
            </a:lvl7pPr>
            <a:lvl8pPr marL="2596707" indent="0">
              <a:buNone/>
              <a:defRPr sz="700"/>
            </a:lvl8pPr>
            <a:lvl9pPr marL="2967667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94E4-F41D-FA4A-88B5-B0B71A82E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755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92619" y="728965"/>
            <a:ext cx="8009838" cy="1045084"/>
          </a:xfrm>
        </p:spPr>
        <p:txBody>
          <a:bodyPr/>
          <a:lstStyle>
            <a:lvl1pPr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92619" y="1884389"/>
            <a:ext cx="8009838" cy="292388"/>
          </a:xfrm>
        </p:spPr>
        <p:txBody>
          <a:bodyPr anchor="b">
            <a:spAutoFit/>
          </a:bodyPr>
          <a:lstStyle>
            <a:lvl1pPr marL="0" indent="0">
              <a:buClrTx/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72833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876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4800"/>
            <a:ext cx="8229600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57200" y="1371600"/>
            <a:ext cx="8229600" cy="4724400"/>
          </a:xfrm>
          <a:prstGeom prst="rect">
            <a:avLst/>
          </a:prstGeom>
        </p:spPr>
        <p:txBody>
          <a:bodyPr/>
          <a:lstStyle>
            <a:lvl1pPr marL="342883" indent="-342883">
              <a:buFont typeface="Arial" pitchFamily="34" charset="0"/>
              <a:buChar char="»"/>
              <a:defRPr>
                <a:latin typeface="Calibri" pitchFamily="34" charset="0"/>
              </a:defRPr>
            </a:lvl1pPr>
            <a:lvl2pPr marL="742913" indent="-285736">
              <a:buSzPct val="125000"/>
              <a:buFont typeface="Arial" pitchFamily="34" charset="0"/>
              <a:buChar char="•"/>
              <a:defRPr>
                <a:latin typeface="Calibri" pitchFamily="34" charset="0"/>
              </a:defRPr>
            </a:lvl2pPr>
            <a:lvl3pPr marL="1142943" indent="-228589">
              <a:buSzPct val="80000"/>
              <a:buFont typeface="Courier New" pitchFamily="49" charset="0"/>
              <a:buChar char="o"/>
              <a:defRPr>
                <a:latin typeface="Calibri" pitchFamily="34" charset="0"/>
              </a:defRPr>
            </a:lvl3pPr>
            <a:lvl4pPr marL="1600120" indent="-228589">
              <a:buFont typeface="Wingdings" pitchFamily="2" charset="2"/>
              <a:buChar char="§"/>
              <a:defRPr>
                <a:latin typeface="Calibri" pitchFamily="34" charset="0"/>
              </a:defRPr>
            </a:lvl4pPr>
            <a:lvl5pPr marL="2057297" indent="-228589">
              <a:buSzPct val="80000"/>
              <a:buFont typeface="Arial" pitchFamily="34" charset="0"/>
              <a:buChar char="□"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77700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SGC - Policy -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139952" y="6381328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98989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4AD1AEB-229D-494E-A4E7-1D7FCD0F376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06164" y="150767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rgbClr val="EE6B2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26149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GC - Policy -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139952" y="6381328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98989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4AD1AEB-229D-494E-A4E7-1D7FCD0F376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3568" y="1772815"/>
            <a:ext cx="8209607" cy="4104109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defRPr sz="200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60363" indent="-360363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 sz="18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 sz="16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 sz="16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1331640" y="1052736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66830" y="166109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rgbClr val="EE6B2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63901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C2363B-85AE-E24A-BB38-D9184343F7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436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468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4" y="272820"/>
            <a:ext cx="3008559" cy="1162005"/>
          </a:xfrm>
        </p:spPr>
        <p:txBody>
          <a:bodyPr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9" y="272820"/>
            <a:ext cx="5110943" cy="58533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24" y="1434825"/>
            <a:ext cx="3008559" cy="4691328"/>
          </a:xfrm>
        </p:spPr>
        <p:txBody>
          <a:bodyPr/>
          <a:lstStyle>
            <a:lvl1pPr marL="0" indent="0">
              <a:buNone/>
              <a:defRPr sz="1100"/>
            </a:lvl1pPr>
            <a:lvl2pPr marL="370961" indent="0">
              <a:buNone/>
              <a:defRPr sz="1000"/>
            </a:lvl2pPr>
            <a:lvl3pPr marL="741920" indent="0">
              <a:buNone/>
              <a:defRPr sz="800"/>
            </a:lvl3pPr>
            <a:lvl4pPr marL="1112879" indent="0">
              <a:buNone/>
              <a:defRPr sz="700"/>
            </a:lvl4pPr>
            <a:lvl5pPr marL="1483834" indent="0">
              <a:buNone/>
              <a:defRPr sz="700"/>
            </a:lvl5pPr>
            <a:lvl6pPr marL="1854793" indent="0">
              <a:buNone/>
              <a:defRPr sz="700"/>
            </a:lvl6pPr>
            <a:lvl7pPr marL="2225750" indent="0">
              <a:buNone/>
              <a:defRPr sz="700"/>
            </a:lvl7pPr>
            <a:lvl8pPr marL="2596707" indent="0">
              <a:buNone/>
              <a:defRPr sz="700"/>
            </a:lvl8pPr>
            <a:lvl9pPr marL="2967667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94E4-F41D-FA4A-88B5-B0B71A82E4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85" y="7"/>
            <a:ext cx="8229166" cy="479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3"/>
            <a:ext cx="4040271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1" y="1534427"/>
            <a:ext cx="4041714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1" y="2175333"/>
            <a:ext cx="4041714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AB1F3-FEB6-E046-93A6-B76EE1A60C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650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84B5B7-BBC4-BB49-9FC5-6FA9589B8B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781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584C2C-60CF-6649-BA9E-F5BDF4A500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418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4" y="272820"/>
            <a:ext cx="3008559" cy="1162005"/>
          </a:xfrm>
        </p:spPr>
        <p:txBody>
          <a:bodyPr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9" y="272820"/>
            <a:ext cx="5110943" cy="58533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24" y="1434825"/>
            <a:ext cx="3008559" cy="4691328"/>
          </a:xfrm>
        </p:spPr>
        <p:txBody>
          <a:bodyPr/>
          <a:lstStyle>
            <a:lvl1pPr marL="0" indent="0">
              <a:buNone/>
              <a:defRPr sz="1100"/>
            </a:lvl1pPr>
            <a:lvl2pPr marL="370961" indent="0">
              <a:buNone/>
              <a:defRPr sz="1000"/>
            </a:lvl2pPr>
            <a:lvl3pPr marL="741920" indent="0">
              <a:buNone/>
              <a:defRPr sz="800"/>
            </a:lvl3pPr>
            <a:lvl4pPr marL="1112879" indent="0">
              <a:buNone/>
              <a:defRPr sz="700"/>
            </a:lvl4pPr>
            <a:lvl5pPr marL="1483834" indent="0">
              <a:buNone/>
              <a:defRPr sz="700"/>
            </a:lvl5pPr>
            <a:lvl6pPr marL="1854793" indent="0">
              <a:buNone/>
              <a:defRPr sz="700"/>
            </a:lvl6pPr>
            <a:lvl7pPr marL="2225750" indent="0">
              <a:buNone/>
              <a:defRPr sz="700"/>
            </a:lvl7pPr>
            <a:lvl8pPr marL="2596707" indent="0">
              <a:buNone/>
              <a:defRPr sz="700"/>
            </a:lvl8pPr>
            <a:lvl9pPr marL="2967667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5F94E4-F41D-FA4A-88B5-B0B71A82E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6916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23533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4800"/>
            <a:ext cx="8229600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Calibri" pitchFamily="34" charset="0"/>
              </a:defRPr>
            </a:lvl1pPr>
          </a:lstStyle>
          <a:p>
            <a:pPr lvl="0"/>
            <a:r>
              <a:rPr lang="en-US"/>
              <a:t>Click to Enter 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57200" y="1371600"/>
            <a:ext cx="8229600" cy="4724400"/>
          </a:xfrm>
          <a:prstGeom prst="rect">
            <a:avLst/>
          </a:prstGeom>
        </p:spPr>
        <p:txBody>
          <a:bodyPr/>
          <a:lstStyle>
            <a:lvl1pPr marL="342883" indent="-342883">
              <a:buFont typeface="Arial" pitchFamily="34" charset="0"/>
              <a:buChar char="»"/>
              <a:defRPr>
                <a:latin typeface="Calibri" pitchFamily="34" charset="0"/>
              </a:defRPr>
            </a:lvl1pPr>
            <a:lvl2pPr marL="742913" indent="-285736">
              <a:buSzPct val="125000"/>
              <a:buFont typeface="Arial" pitchFamily="34" charset="0"/>
              <a:buChar char="•"/>
              <a:defRPr>
                <a:latin typeface="Calibri" pitchFamily="34" charset="0"/>
              </a:defRPr>
            </a:lvl2pPr>
            <a:lvl3pPr marL="1142943" indent="-228589">
              <a:buSzPct val="80000"/>
              <a:buFont typeface="Courier New" pitchFamily="49" charset="0"/>
              <a:buChar char="o"/>
              <a:defRPr>
                <a:latin typeface="Calibri" pitchFamily="34" charset="0"/>
              </a:defRPr>
            </a:lvl3pPr>
            <a:lvl4pPr marL="1600120" indent="-228589">
              <a:buFont typeface="Wingdings" pitchFamily="2" charset="2"/>
              <a:buChar char="§"/>
              <a:defRPr>
                <a:latin typeface="Calibri" pitchFamily="34" charset="0"/>
              </a:defRPr>
            </a:lvl4pPr>
            <a:lvl5pPr marL="2057297" indent="-228589">
              <a:buSzPct val="80000"/>
              <a:buFont typeface="Arial" pitchFamily="34" charset="0"/>
              <a:buChar char="□"/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0220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SGC - Policy -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139952" y="6381328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98989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4AD1AEB-229D-494E-A4E7-1D7FCD0F376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06164" y="150767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rgbClr val="EE6B2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23286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GC - Policy -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139952" y="6381328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98989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4AD1AEB-229D-494E-A4E7-1D7FCD0F376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3568" y="1772815"/>
            <a:ext cx="8209607" cy="4104109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defRPr sz="200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60363" indent="-360363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 sz="18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 sz="16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 sz="16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1331640" y="1052736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/>
              <a:t>Subtitle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66830" y="166109"/>
            <a:ext cx="6552728" cy="5032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rgbClr val="EE6B2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GB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86036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C2363B-85AE-E24A-BB38-D9184343F7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ubTitle" idx="11"/>
          </p:nvPr>
        </p:nvSpPr>
        <p:spPr>
          <a:xfrm>
            <a:off x="393927" y="725204"/>
            <a:ext cx="8308528" cy="292388"/>
          </a:xfrm>
        </p:spPr>
        <p:txBody>
          <a:bodyPr wrap="square" lIns="0" tIns="0" anchor="t" anchorCtr="1">
            <a:spAutoFit/>
          </a:bodyPr>
          <a:lstStyle>
            <a:lvl1pPr marL="0" indent="0" algn="ctr">
              <a:buClrTx/>
              <a:buFontTx/>
              <a:buNone/>
              <a:defRPr>
                <a:solidFill>
                  <a:srgbClr val="393F72"/>
                </a:solidFill>
              </a:defRPr>
            </a:lvl1pPr>
          </a:lstStyle>
          <a:p>
            <a:r>
              <a:rPr lang="de-D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856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363B-85AE-E24A-BB38-D9184343F7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0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6913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246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85" y="7"/>
            <a:ext cx="8229166" cy="479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3"/>
            <a:ext cx="4040271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1" y="1534427"/>
            <a:ext cx="4041714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1" y="2175333"/>
            <a:ext cx="4041714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AB1F3-FEB6-E046-93A6-B76EE1A60C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238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4B5B7-BBC4-BB49-9FC5-6FA9589B8B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613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84C2C-60CF-6649-BA9E-F5BDF4A500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649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4" y="272820"/>
            <a:ext cx="3008559" cy="1162005"/>
          </a:xfrm>
        </p:spPr>
        <p:txBody>
          <a:bodyPr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9" y="272820"/>
            <a:ext cx="5110943" cy="58533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24" y="1434825"/>
            <a:ext cx="3008559" cy="4691328"/>
          </a:xfrm>
        </p:spPr>
        <p:txBody>
          <a:bodyPr/>
          <a:lstStyle>
            <a:lvl1pPr marL="0" indent="0">
              <a:buNone/>
              <a:defRPr sz="1100"/>
            </a:lvl1pPr>
            <a:lvl2pPr marL="370961" indent="0">
              <a:buNone/>
              <a:defRPr sz="1000"/>
            </a:lvl2pPr>
            <a:lvl3pPr marL="741920" indent="0">
              <a:buNone/>
              <a:defRPr sz="800"/>
            </a:lvl3pPr>
            <a:lvl4pPr marL="1112879" indent="0">
              <a:buNone/>
              <a:defRPr sz="700"/>
            </a:lvl4pPr>
            <a:lvl5pPr marL="1483834" indent="0">
              <a:buNone/>
              <a:defRPr sz="700"/>
            </a:lvl5pPr>
            <a:lvl6pPr marL="1854793" indent="0">
              <a:buNone/>
              <a:defRPr sz="700"/>
            </a:lvl6pPr>
            <a:lvl7pPr marL="2225750" indent="0">
              <a:buNone/>
              <a:defRPr sz="700"/>
            </a:lvl7pPr>
            <a:lvl8pPr marL="2596707" indent="0">
              <a:buNone/>
              <a:defRPr sz="700"/>
            </a:lvl8pPr>
            <a:lvl9pPr marL="2967667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94E4-F41D-FA4A-88B5-B0B71A82E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5591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92619" y="728965"/>
            <a:ext cx="8009838" cy="1045084"/>
          </a:xfrm>
        </p:spPr>
        <p:txBody>
          <a:bodyPr/>
          <a:lstStyle>
            <a:lvl1pPr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92619" y="1884389"/>
            <a:ext cx="8009838" cy="292388"/>
          </a:xfrm>
        </p:spPr>
        <p:txBody>
          <a:bodyPr anchor="b">
            <a:spAutoFit/>
          </a:bodyPr>
          <a:lstStyle>
            <a:lvl1pPr marL="0" indent="0">
              <a:buClrTx/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773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8" y="6271944"/>
            <a:ext cx="444500" cy="360906"/>
          </a:xfrm>
        </p:spPr>
        <p:txBody>
          <a:bodyPr/>
          <a:lstStyle>
            <a:lvl1pPr defTabSz="457067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0A27FB1B-CEE2-CE4E-A684-94758290F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5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2" y="4406961"/>
            <a:ext cx="7771750" cy="1362651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2" y="2907200"/>
            <a:ext cx="7771750" cy="1499783"/>
          </a:xfrm>
        </p:spPr>
        <p:txBody>
          <a:bodyPr anchor="b"/>
          <a:lstStyle>
            <a:lvl1pPr marL="0" indent="0">
              <a:buNone/>
              <a:defRPr sz="1800"/>
            </a:lvl1pPr>
            <a:lvl2pPr marL="415477" indent="0">
              <a:buNone/>
              <a:defRPr sz="1600"/>
            </a:lvl2pPr>
            <a:lvl3pPr marL="830954" indent="0">
              <a:buNone/>
              <a:defRPr sz="1500"/>
            </a:lvl3pPr>
            <a:lvl4pPr marL="1246431" indent="0">
              <a:buNone/>
              <a:defRPr sz="1300"/>
            </a:lvl4pPr>
            <a:lvl5pPr marL="1661906" indent="0">
              <a:buNone/>
              <a:defRPr sz="1300"/>
            </a:lvl5pPr>
            <a:lvl6pPr marL="2077384" indent="0">
              <a:buNone/>
              <a:defRPr sz="1300"/>
            </a:lvl6pPr>
            <a:lvl7pPr marL="2492864" indent="0">
              <a:buNone/>
              <a:defRPr sz="1300"/>
            </a:lvl7pPr>
            <a:lvl8pPr marL="2908343" indent="0">
              <a:buNone/>
              <a:defRPr sz="1300"/>
            </a:lvl8pPr>
            <a:lvl9pPr marL="332381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3228" y="6271944"/>
            <a:ext cx="444500" cy="360906"/>
          </a:xfrm>
        </p:spPr>
        <p:txBody>
          <a:bodyPr/>
          <a:lstStyle>
            <a:lvl1pPr defTabSz="457067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01BA040A-39D0-3A43-AB6A-937556810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4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2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937" y="135500"/>
            <a:ext cx="8308529" cy="47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424076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fld id="{4FB9B09C-489F-BC4A-8B4A-439C7C9C5B7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937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pitchFamily="-108" charset="0"/>
              <a:ea typeface="+mn-ea"/>
              <a:cs typeface="+mn-cs"/>
            </a:endParaRP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393937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+mj-lt"/>
              <a:ea typeface="+mn-ea"/>
              <a:cs typeface="+mn-cs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3698367" y="6410624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>
              <a:lnSpc>
                <a:spcPct val="90000"/>
              </a:lnSpc>
            </a:pPr>
            <a:r>
              <a:rPr lang="en-US" b="0" i="1" u="none" dirty="0">
                <a:latin typeface="Calibri" pitchFamily="-110" charset="0"/>
              </a:rPr>
              <a:t>© 2016 California</a:t>
            </a:r>
            <a:r>
              <a:rPr lang="en-US" b="0" i="1" u="none" baseline="0" dirty="0">
                <a:latin typeface="Calibri" pitchFamily="-110" charset="0"/>
              </a:rPr>
              <a:t> Energy Storage Alliance</a:t>
            </a:r>
            <a:endParaRPr lang="en-US" b="0" i="1" u="none" dirty="0">
              <a:latin typeface="Calibri" pitchFamily="-110" charset="0"/>
            </a:endParaRPr>
          </a:p>
        </p:txBody>
      </p:sp>
      <p:pic>
        <p:nvPicPr>
          <p:cNvPr id="10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0" r:id="rId2"/>
    <p:sldLayoutId id="2147483669" r:id="rId3"/>
    <p:sldLayoutId id="2147483668" r:id="rId4"/>
    <p:sldLayoutId id="2147483667" r:id="rId5"/>
    <p:sldLayoutId id="2147483666" r:id="rId6"/>
  </p:sldLayoutIdLst>
  <p:hf hdr="0" ftr="0" dt="0"/>
  <p:txStyles>
    <p:titleStyle>
      <a:lvl1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0961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1920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2879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834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32" indent="-190632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648" indent="-229271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442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233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75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71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67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63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592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961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92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879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834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793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70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66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937" y="135500"/>
            <a:ext cx="8308529" cy="47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424076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fld id="{4FB9B09C-489F-BC4A-8B4A-439C7C9C5B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937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</a:endParaRP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393937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3698367" y="6408059"/>
            <a:ext cx="2217153" cy="14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>
              <a:lnSpc>
                <a:spcPct val="90000"/>
              </a:lnSpc>
            </a:pPr>
            <a:r>
              <a:rPr lang="en-US" b="0" i="1" u="none" dirty="0">
                <a:solidFill>
                  <a:srgbClr val="000000"/>
                </a:solidFill>
                <a:latin typeface="Calibri" pitchFamily="-110" charset="0"/>
              </a:rPr>
              <a:t>© 2014 California Energy Storage Alliance</a:t>
            </a:r>
          </a:p>
        </p:txBody>
      </p:sp>
      <p:pic>
        <p:nvPicPr>
          <p:cNvPr id="10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09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</p:sldLayoutIdLst>
  <p:hf hdr="0" ftr="0" dt="0"/>
  <p:txStyles>
    <p:titleStyle>
      <a:lvl1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0961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1920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2879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834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32" indent="-190632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648" indent="-229271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442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233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75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71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67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63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592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961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92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879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834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793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70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66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714" y="1"/>
            <a:ext cx="8308975" cy="54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096" tIns="41548" rIns="83096" bIns="4154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3714" y="1987551"/>
            <a:ext cx="8308975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096" tIns="41548" rIns="83096" bIns="41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3228" y="6325808"/>
            <a:ext cx="444500" cy="25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096" tIns="41548" rIns="83096" bIns="41548" numCol="1" anchor="ctr" anchorCtr="0" compatLnSpc="1">
            <a:prstTxWarp prst="textNoShape">
              <a:avLst/>
            </a:prstTxWarp>
            <a:spAutoFit/>
          </a:bodyPr>
          <a:lstStyle>
            <a:lvl1pPr defTabSz="914144">
              <a:defRPr sz="1100" b="0" u="none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E96067E0-CD23-834B-9A85-E9A65DD3560D}" type="slidenum">
              <a:rPr lang="en-US">
                <a:ea typeface="ＭＳ Ｐゴシック" charset="0"/>
                <a:cs typeface="ＭＳ Ｐゴシック" charset="0"/>
              </a:rPr>
              <a:pPr>
                <a:defRPr/>
              </a:pPr>
              <a:t>‹#›</a:t>
            </a:fld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149" name="Line 22"/>
          <p:cNvSpPr>
            <a:spLocks noChangeShapeType="1"/>
          </p:cNvSpPr>
          <p:nvPr/>
        </p:nvSpPr>
        <p:spPr bwMode="auto">
          <a:xfrm>
            <a:off x="393714" y="576577"/>
            <a:ext cx="830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096" tIns="41548" rIns="83096" bIns="41548"/>
          <a:lstStyle/>
          <a:p>
            <a:pPr defTabSz="457067"/>
            <a:endParaRPr lang="en-US" sz="1800" b="0" u="none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50" name="Line 26"/>
          <p:cNvSpPr>
            <a:spLocks noChangeShapeType="1"/>
          </p:cNvSpPr>
          <p:nvPr/>
        </p:nvSpPr>
        <p:spPr bwMode="auto">
          <a:xfrm>
            <a:off x="393714" y="6334125"/>
            <a:ext cx="8308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096" tIns="41548" rIns="83096" bIns="41548"/>
          <a:lstStyle/>
          <a:p>
            <a:pPr defTabSz="457067"/>
            <a:endParaRPr lang="en-US" sz="1000" b="0" u="none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72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</p:sldLayoutIdLst>
  <p:hf hdr="0" ftr="0" dt="0"/>
  <p:txStyles>
    <p:titleStyle>
      <a:lvl1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5pPr>
      <a:lvl6pPr marL="415477" algn="l" defTabSz="914630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6pPr>
      <a:lvl7pPr marL="830954" algn="l" defTabSz="914630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7pPr>
      <a:lvl8pPr marL="1246431" algn="l" defTabSz="914630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8pPr>
      <a:lvl9pPr marL="1661906" algn="l" defTabSz="914630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9pPr>
    </p:titleStyle>
    <p:bodyStyle>
      <a:lvl1pPr marL="212667" indent="-212667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2927" indent="-255518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887163" indent="-209493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202984" indent="-209493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-"/>
        <a:defRPr sz="15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6819" indent="-228533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2472666" indent="-229376" algn="l" defTabSz="91463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2888143" indent="-229376" algn="l" defTabSz="91463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3303619" indent="-229376" algn="l" defTabSz="91463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3719095" indent="-229376" algn="l" defTabSz="91463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5477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0954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6431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1906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7384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2864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8343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3815" algn="l" defTabSz="4154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714" y="11"/>
            <a:ext cx="8308975" cy="81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105" tIns="41552" rIns="83105" bIns="4155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3714" y="1987551"/>
            <a:ext cx="8308975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105" tIns="41552" rIns="83105" bIns="41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3225" y="6325829"/>
            <a:ext cx="444500" cy="25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105" tIns="41552" rIns="83105" bIns="41552" numCol="1" anchor="ctr" anchorCtr="0" compatLnSpc="1">
            <a:prstTxWarp prst="textNoShape">
              <a:avLst/>
            </a:prstTxWarp>
            <a:spAutoFit/>
          </a:bodyPr>
          <a:lstStyle>
            <a:lvl1pPr defTabSz="914243">
              <a:defRPr sz="1100" b="0" u="none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E96067E0-CD23-834B-9A85-E9A65DD3560D}" type="slidenum">
              <a:rPr lang="en-US">
                <a:ea typeface="ＭＳ Ｐゴシック" charset="0"/>
                <a:cs typeface="ＭＳ Ｐゴシック" charset="0"/>
              </a:rPr>
              <a:pPr>
                <a:defRPr/>
              </a:pPr>
              <a:t>‹#›</a:t>
            </a:fld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149" name="Line 22"/>
          <p:cNvSpPr>
            <a:spLocks noChangeShapeType="1"/>
          </p:cNvSpPr>
          <p:nvPr/>
        </p:nvSpPr>
        <p:spPr bwMode="auto">
          <a:xfrm>
            <a:off x="393714" y="850900"/>
            <a:ext cx="830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105" tIns="41552" rIns="83105" bIns="41552"/>
          <a:lstStyle/>
          <a:p>
            <a:pPr defTabSz="457118"/>
            <a:endParaRPr lang="en-US" sz="1800" b="0" u="none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50" name="Line 26"/>
          <p:cNvSpPr>
            <a:spLocks noChangeShapeType="1"/>
          </p:cNvSpPr>
          <p:nvPr/>
        </p:nvSpPr>
        <p:spPr bwMode="auto">
          <a:xfrm>
            <a:off x="393714" y="6334125"/>
            <a:ext cx="8308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105" tIns="41552" rIns="83105" bIns="41552"/>
          <a:lstStyle/>
          <a:p>
            <a:pPr defTabSz="457118"/>
            <a:endParaRPr lang="en-US" sz="1800" b="0" u="none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3698367" y="6410624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>
              <a:lnSpc>
                <a:spcPct val="90000"/>
              </a:lnSpc>
            </a:pPr>
            <a:r>
              <a:rPr lang="en-US" b="0" i="1" u="none" dirty="0">
                <a:latin typeface="Calibri" pitchFamily="-110" charset="0"/>
              </a:rPr>
              <a:t>© 2016 California</a:t>
            </a:r>
            <a:r>
              <a:rPr lang="en-US" b="0" i="1" u="none" baseline="0" dirty="0">
                <a:latin typeface="Calibri" pitchFamily="-110" charset="0"/>
              </a:rPr>
              <a:t> Energy Storage Alliance</a:t>
            </a:r>
            <a:endParaRPr lang="en-US" b="0" i="1" u="none" dirty="0">
              <a:latin typeface="Calibri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</p:sldLayoutIdLst>
  <p:hf hdr="0" ftr="0" dt="0"/>
  <p:txStyles>
    <p:titleStyle>
      <a:lvl1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5pPr>
      <a:lvl6pPr marL="415522" algn="l" defTabSz="914729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6pPr>
      <a:lvl7pPr marL="831044" algn="l" defTabSz="914729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7pPr>
      <a:lvl8pPr marL="1246567" algn="l" defTabSz="914729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8pPr>
      <a:lvl9pPr marL="1662086" algn="l" defTabSz="914729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9pPr>
    </p:titleStyle>
    <p:bodyStyle>
      <a:lvl1pPr marL="212690" indent="-212690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2990" indent="-255545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887259" indent="-209515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203115" indent="-209515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-"/>
        <a:defRPr sz="15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042" indent="-22855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2472935" indent="-229401" algn="l" defTabSz="914729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2888457" indent="-229401" algn="l" defTabSz="914729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3303979" indent="-229401" algn="l" defTabSz="914729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3719500" indent="-229401" algn="l" defTabSz="914729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5522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1044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6567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2086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7610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3135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8658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4177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712" y="3"/>
            <a:ext cx="8308975" cy="81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105" tIns="41552" rIns="83105" bIns="4155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3712" y="1987551"/>
            <a:ext cx="8308975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105" tIns="41552" rIns="83105" bIns="41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3225" y="6325828"/>
            <a:ext cx="444500" cy="25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105" tIns="41552" rIns="83105" bIns="41552" numCol="1" anchor="ctr" anchorCtr="0" compatLnSpc="1">
            <a:prstTxWarp prst="textNoShape">
              <a:avLst/>
            </a:prstTxWarp>
            <a:spAutoFit/>
          </a:bodyPr>
          <a:lstStyle>
            <a:lvl1pPr defTabSz="914243">
              <a:defRPr sz="1100" b="0" u="none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E96067E0-CD23-834B-9A85-E9A65DD3560D}" type="slidenum">
              <a:rPr lang="en-US">
                <a:ea typeface="ＭＳ Ｐゴシック" charset="0"/>
                <a:cs typeface="ＭＳ Ｐゴシック" charset="0"/>
              </a:rPr>
              <a:pPr>
                <a:defRPr/>
              </a:pPr>
              <a:t>‹#›</a:t>
            </a:fld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149" name="Line 22"/>
          <p:cNvSpPr>
            <a:spLocks noChangeShapeType="1"/>
          </p:cNvSpPr>
          <p:nvPr/>
        </p:nvSpPr>
        <p:spPr bwMode="auto">
          <a:xfrm>
            <a:off x="393712" y="850900"/>
            <a:ext cx="830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105" tIns="41552" rIns="83105" bIns="41552"/>
          <a:lstStyle/>
          <a:p>
            <a:pPr defTabSz="457118"/>
            <a:endParaRPr lang="en-US" sz="1800" b="0" u="none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50" name="Line 26"/>
          <p:cNvSpPr>
            <a:spLocks noChangeShapeType="1"/>
          </p:cNvSpPr>
          <p:nvPr/>
        </p:nvSpPr>
        <p:spPr bwMode="auto">
          <a:xfrm>
            <a:off x="393712" y="6334125"/>
            <a:ext cx="8308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105" tIns="41552" rIns="83105" bIns="41552"/>
          <a:lstStyle/>
          <a:p>
            <a:pPr defTabSz="457118"/>
            <a:endParaRPr lang="en-US" sz="1000" b="0" u="none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3698367" y="6410624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>
              <a:lnSpc>
                <a:spcPct val="90000"/>
              </a:lnSpc>
            </a:pPr>
            <a:r>
              <a:rPr lang="en-US" b="0" i="1" u="none" dirty="0">
                <a:latin typeface="Calibri" pitchFamily="-110" charset="0"/>
              </a:rPr>
              <a:t>© 2016 California</a:t>
            </a:r>
            <a:r>
              <a:rPr lang="en-US" b="0" i="1" u="none" baseline="0" dirty="0">
                <a:latin typeface="Calibri" pitchFamily="-110" charset="0"/>
              </a:rPr>
              <a:t> Energy Storage Alliance</a:t>
            </a:r>
            <a:endParaRPr lang="en-US" b="0" i="1" u="none" dirty="0">
              <a:latin typeface="Calibri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6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</p:sldLayoutIdLst>
  <p:hf hdr="0" ftr="0" dt="0"/>
  <p:txStyles>
    <p:titleStyle>
      <a:lvl1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5pPr>
      <a:lvl6pPr marL="415522" algn="l" defTabSz="914729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6pPr>
      <a:lvl7pPr marL="831044" algn="l" defTabSz="914729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7pPr>
      <a:lvl8pPr marL="1246567" algn="l" defTabSz="914729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8pPr>
      <a:lvl9pPr marL="1662086" algn="l" defTabSz="914729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9pPr>
    </p:titleStyle>
    <p:bodyStyle>
      <a:lvl1pPr marL="212690" indent="-212690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2990" indent="-255545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887259" indent="-209515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203115" indent="-209515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-"/>
        <a:defRPr sz="15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042" indent="-22855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2472935" indent="-229401" algn="l" defTabSz="914729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2888457" indent="-229401" algn="l" defTabSz="914729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3303979" indent="-229401" algn="l" defTabSz="914729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3719500" indent="-229401" algn="l" defTabSz="914729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5522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1044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6567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2086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7610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3135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8658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4177" algn="l" defTabSz="4155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937" y="135501"/>
            <a:ext cx="8308529" cy="47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937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202" tIns="37099" rIns="74202" bIns="37099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</a:endParaRPr>
          </a:p>
        </p:txBody>
      </p:sp>
      <p:sp>
        <p:nvSpPr>
          <p:cNvPr id="125978" name="Line 26"/>
          <p:cNvSpPr>
            <a:spLocks noChangeShapeType="1"/>
          </p:cNvSpPr>
          <p:nvPr userDrawn="1"/>
        </p:nvSpPr>
        <p:spPr bwMode="auto">
          <a:xfrm>
            <a:off x="393937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202" tIns="37099" rIns="74202" bIns="37099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347780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fld id="{4FB9B09C-489F-BC4A-8B4A-439C7C9C5B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61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940" r:id="rId4"/>
  </p:sldLayoutIdLst>
  <p:hf hdr="0" ftr="0" dt="0"/>
  <p:txStyles>
    <p:titleStyle>
      <a:lvl1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1001"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2001"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3002"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995"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53" indent="-190653" algn="l" defTabSz="81671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705" indent="-229296" algn="l" defTabSz="81671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527" indent="-188078" algn="l" defTabSz="81671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350" indent="-188078" algn="l" defTabSz="81671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958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958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955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956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953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01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2001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3002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995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992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993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990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990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935" y="135481"/>
            <a:ext cx="8308529" cy="47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424076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fld id="{4FB9B09C-489F-BC4A-8B4A-439C7C9C5B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935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</a:endParaRP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393935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3698365" y="6410606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>
              <a:lnSpc>
                <a:spcPct val="90000"/>
              </a:lnSpc>
            </a:pPr>
            <a:r>
              <a:rPr lang="en-US" b="0" i="1" u="none" dirty="0">
                <a:solidFill>
                  <a:srgbClr val="000000"/>
                </a:solidFill>
                <a:latin typeface="Calibri" pitchFamily="-110" charset="0"/>
              </a:rPr>
              <a:t>© 2016 California Energy Storage Alliance</a:t>
            </a:r>
          </a:p>
        </p:txBody>
      </p:sp>
      <p:pic>
        <p:nvPicPr>
          <p:cNvPr id="10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79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</p:sldLayoutIdLst>
  <p:hf hdr="0" ftr="0" dt="0"/>
  <p:txStyles>
    <p:titleStyle>
      <a:lvl1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0961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1920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2879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834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32" indent="-190632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648" indent="-229271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442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233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75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71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67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63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592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961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92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879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834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793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70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66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937" y="135500"/>
            <a:ext cx="8308529" cy="47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424076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fld id="{4FB9B09C-489F-BC4A-8B4A-439C7C9C5B7C}" type="slidenum">
              <a:rPr lang="en-US">
                <a:solidFill>
                  <a:srgbClr val="000000"/>
                </a:solidFill>
                <a:cs typeface="+mn-cs"/>
              </a:rPr>
              <a:pPr/>
              <a:t>‹#›</a:t>
            </a:fld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937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  <a:cs typeface="+mn-cs"/>
            </a:endParaRP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393937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  <a:cs typeface="+mn-cs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3698367" y="6410624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>
              <a:lnSpc>
                <a:spcPct val="90000"/>
              </a:lnSpc>
            </a:pPr>
            <a:r>
              <a:rPr lang="en-US" b="0" i="1" u="none" dirty="0">
                <a:solidFill>
                  <a:srgbClr val="000000"/>
                </a:solidFill>
                <a:latin typeface="Calibri"/>
                <a:cs typeface="+mn-cs"/>
              </a:rPr>
              <a:t>© 2016 California Energy Storage Alliance</a:t>
            </a:r>
          </a:p>
        </p:txBody>
      </p:sp>
      <p:pic>
        <p:nvPicPr>
          <p:cNvPr id="10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30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</p:sldLayoutIdLst>
  <p:hf hdr="0" ftr="0" dt="0"/>
  <p:txStyles>
    <p:titleStyle>
      <a:lvl1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0961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1920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2879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834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32" indent="-190632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648" indent="-229271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442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233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75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71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67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63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592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961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92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879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834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793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70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66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937" y="135500"/>
            <a:ext cx="8308529" cy="47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424076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fld id="{4FB9B09C-489F-BC4A-8B4A-439C7C9C5B7C}" type="slidenum">
              <a:rPr lang="en-US">
                <a:solidFill>
                  <a:srgbClr val="000000"/>
                </a:solidFill>
                <a:cs typeface="+mn-cs"/>
              </a:rPr>
              <a:pPr/>
              <a:t>‹#›</a:t>
            </a:fld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937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-108" charset="0"/>
              <a:cs typeface="+mn-cs"/>
            </a:endParaRP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393937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3698367" y="6410624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>
              <a:lnSpc>
                <a:spcPct val="90000"/>
              </a:lnSpc>
            </a:pPr>
            <a:r>
              <a:rPr lang="en-US" b="0" i="1" u="none" dirty="0">
                <a:solidFill>
                  <a:srgbClr val="000000"/>
                </a:solidFill>
                <a:latin typeface="Calibri"/>
                <a:cs typeface="+mn-cs"/>
              </a:rPr>
              <a:t>© 2016 California Energy Storage Alliance</a:t>
            </a:r>
          </a:p>
        </p:txBody>
      </p:sp>
      <p:pic>
        <p:nvPicPr>
          <p:cNvPr id="10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92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 dt="0"/>
  <p:txStyles>
    <p:titleStyle>
      <a:lvl1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0961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1920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2879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834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32" indent="-190632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648" indent="-229271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442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233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75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71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67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63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592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961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92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879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834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793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70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66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>
          <a:xfrm>
            <a:off x="393937" y="135500"/>
            <a:ext cx="8308529" cy="47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02585" y="6425412"/>
            <a:ext cx="446318" cy="1525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0" u="none" kern="12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370961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74192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11287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483834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1854793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225750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2596707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</a:lstStyle>
          <a:p>
            <a:fld id="{4FB9B09C-489F-BC4A-8B4A-439C7C9C5B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>
          <a:xfrm>
            <a:off x="393937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370961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74192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11287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483834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1854793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225750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2596707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-108" charset="0"/>
            </a:endParaRP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>
          <a:xfrm>
            <a:off x="393937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370961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74192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11287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483834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1854793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225750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2596707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-10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>
          <a:xfrm>
            <a:off x="3698367" y="6411825"/>
            <a:ext cx="2164821" cy="1372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370961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74192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11287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483834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1854793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225750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2596707" algn="l" defTabSz="370961" rtl="0" eaLnBrk="1" latinLnBrk="0" hangingPunct="1">
              <a:defRPr sz="1000" b="1" u="sng"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</a:lstStyle>
          <a:p>
            <a:pPr defTabSz="816620">
              <a:lnSpc>
                <a:spcPct val="90000"/>
              </a:lnSpc>
            </a:pPr>
            <a:r>
              <a:rPr lang="en-US" b="0" i="1" u="none" dirty="0">
                <a:solidFill>
                  <a:srgbClr val="000000"/>
                </a:solidFill>
                <a:latin typeface="Calibri" pitchFamily="-110" charset="0"/>
              </a:rPr>
              <a:t>© 2016 California Energy Storage Alliance</a:t>
            </a:r>
          </a:p>
        </p:txBody>
      </p:sp>
      <p:pic>
        <p:nvPicPr>
          <p:cNvPr id="10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5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 ftr="0" dt="0"/>
  <p:txStyles>
    <p:titleStyle>
      <a:lvl1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0961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1920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2879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834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32" indent="-190632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648" indent="-229271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442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233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75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71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67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63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592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961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92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879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834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793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70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66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92619" y="4332243"/>
            <a:ext cx="7164841" cy="1045083"/>
          </a:xfrm>
        </p:spPr>
        <p:txBody>
          <a:bodyPr/>
          <a:lstStyle/>
          <a:p>
            <a:pPr marL="287338" indent="-287338">
              <a:lnSpc>
                <a:spcPct val="90000"/>
              </a:lnSpc>
            </a:pPr>
            <a:r>
              <a:rPr lang="en-US" dirty="0"/>
              <a:t>A Case for Flex Down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92619" y="5797780"/>
            <a:ext cx="8009838" cy="307777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April 5, 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7250" y="6397028"/>
            <a:ext cx="5133314" cy="1252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b="0" i="1" u="none" dirty="0">
                <a:latin typeface="+mn-lt"/>
              </a:rPr>
              <a:t>©2016 California Energy Storage Alliance</a:t>
            </a:r>
          </a:p>
        </p:txBody>
      </p:sp>
    </p:spTree>
    <p:extLst>
      <p:ext uri="{BB962C8B-B14F-4D97-AF65-F5344CB8AC3E}">
        <p14:creationId xmlns:p14="http://schemas.microsoft.com/office/powerpoint/2010/main" val="72671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02585" y="6410055"/>
            <a:ext cx="445872" cy="167914"/>
          </a:xfrm>
          <a:prstGeom prst="rect">
            <a:avLst/>
          </a:prstGeom>
        </p:spPr>
        <p:txBody>
          <a:bodyPr lIns="83119" tIns="41559" rIns="83119" bIns="41559"/>
          <a:lstStyle/>
          <a:p>
            <a:fld id="{A54175E9-C42C-480C-BB30-6F0E7F0B6DE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gray">
          <a:xfrm>
            <a:off x="393937" y="676815"/>
            <a:ext cx="8308529" cy="141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38722" tIns="109191" rIns="138722" bIns="0" anchor="ctr"/>
          <a:lstStyle/>
          <a:p>
            <a:pPr algn="ctr" defTabSz="508401">
              <a:buClr>
                <a:srgbClr val="252B69"/>
              </a:buClr>
            </a:pPr>
            <a:endParaRPr lang="en-US" sz="2000" b="0" u="none" dirty="0">
              <a:solidFill>
                <a:srgbClr val="252B69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030" y="889127"/>
            <a:ext cx="8646962" cy="5363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u="none" dirty="0">
                <a:solidFill>
                  <a:srgbClr val="002C3E"/>
                </a:solidFill>
                <a:latin typeface="+mn-lt"/>
              </a:rPr>
              <a:t>Premise: RA is about lining up a fleet with adequate capabilities as well as adequate Must-Offer Obligations (MOOs).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342900" lvl="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Calibri"/>
              </a:rPr>
              <a:t>Without Planning Capacity, markets may require higher/extreme spot market prices to allow for cost-recovery. </a:t>
            </a:r>
          </a:p>
          <a:p>
            <a:pPr marL="713861" lvl="1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000" b="0" u="none" dirty="0">
                <a:solidFill>
                  <a:srgbClr val="002C3E"/>
                </a:solidFill>
                <a:latin typeface="Calibri"/>
              </a:rPr>
              <a:t>Example: ERCOT</a:t>
            </a:r>
          </a:p>
          <a:p>
            <a:pPr marL="713861" lvl="1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Calibri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Calibri"/>
              </a:rPr>
              <a:t>RA also underwrites many CAISO monthly planning/assessment efforts, including authorizations of outages</a:t>
            </a:r>
          </a:p>
          <a:p>
            <a:pPr marL="713861" lvl="1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Calibri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Historically, ‘adequacy’ really involved peaking needs w/ some locational (local) requirements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Nowadays and into the future, ‘adequacy’ is more complicated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713861" lvl="1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713861" lvl="1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000" b="0" u="none" dirty="0">
              <a:solidFill>
                <a:srgbClr val="002C3E"/>
              </a:solidFill>
              <a:latin typeface="Calibri"/>
            </a:endParaRPr>
          </a:p>
          <a:p>
            <a:pPr defTabSz="508401">
              <a:buClr>
                <a:srgbClr val="252B69"/>
              </a:buClr>
            </a:pPr>
            <a:endParaRPr lang="en-US" sz="1600" b="0" u="none" dirty="0">
              <a:solidFill>
                <a:srgbClr val="002C3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316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black">
          <a:xfrm>
            <a:off x="224865" y="4783548"/>
            <a:ext cx="8646672" cy="140425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/>
            </a:solidFill>
            <a:miter lim="800000"/>
            <a:headEnd/>
            <a:tailEnd/>
          </a:ln>
        </p:spPr>
        <p:txBody>
          <a:bodyPr lIns="0" tIns="0" rIns="0" bIns="0" rtlCol="0" anchor="ctr" anchorCtr="1">
            <a:prstTxWarp prst="textNoShape">
              <a:avLst/>
            </a:prstTxWarp>
            <a:noAutofit/>
          </a:bodyPr>
          <a:lstStyle/>
          <a:p>
            <a:pPr marL="230188" indent="-230188" algn="ctr" defTabSz="887413">
              <a:buClr>
                <a:schemeClr val="folHlink"/>
              </a:buClr>
              <a:buFont typeface="Arial" pitchFamily="-110" charset="0"/>
              <a:buChar char="»"/>
            </a:pPr>
            <a:endParaRPr lang="en-US" sz="1800" b="0" u="none" dirty="0">
              <a:latin typeface="Calibri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Flex Down – a core fleet/MOO need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02585" y="6410055"/>
            <a:ext cx="445872" cy="167914"/>
          </a:xfrm>
          <a:prstGeom prst="rect">
            <a:avLst/>
          </a:prstGeom>
        </p:spPr>
        <p:txBody>
          <a:bodyPr lIns="83119" tIns="41559" rIns="83119" bIns="41559"/>
          <a:lstStyle/>
          <a:p>
            <a:fld id="{A54175E9-C42C-480C-BB30-6F0E7F0B6DE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gray">
          <a:xfrm>
            <a:off x="393937" y="676815"/>
            <a:ext cx="8308529" cy="141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38722" tIns="109191" rIns="138722" bIns="0" anchor="ctr"/>
          <a:lstStyle/>
          <a:p>
            <a:pPr algn="ctr" defTabSz="508401">
              <a:buClr>
                <a:srgbClr val="252B69"/>
              </a:buClr>
            </a:pPr>
            <a:endParaRPr lang="en-US" sz="2000" b="0" u="none" dirty="0">
              <a:solidFill>
                <a:srgbClr val="252B69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171" y="889128"/>
            <a:ext cx="8784771" cy="47279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u="none" dirty="0">
                <a:solidFill>
                  <a:srgbClr val="002C3E"/>
                </a:solidFill>
                <a:latin typeface="+mn-lt"/>
              </a:rPr>
              <a:t>Premise: RA is about lining up a fleet with adequate capabilities as well as adequate Must-Offer Obligations (MOOs).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1800" b="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Changing net-load shapes and ramping needs drive flexibility – up and down. </a:t>
            </a:r>
          </a:p>
          <a:p>
            <a:pPr marL="403225" lvl="1" indent="-12065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000" b="0" u="none" dirty="0">
                <a:solidFill>
                  <a:srgbClr val="002C3E"/>
                </a:solidFill>
                <a:latin typeface="+mn-lt"/>
              </a:rPr>
              <a:t>NERC/WECC criteria honored.  Excessive/Sub-optimal out-of-market solutions avoided. </a:t>
            </a:r>
          </a:p>
          <a:p>
            <a:pPr marL="713861" lvl="1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1800" b="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Potential Suppliers: Storage, VERS, Traditional Resources, Other</a:t>
            </a:r>
          </a:p>
          <a:p>
            <a:pPr defTabSz="508401">
              <a:buClr>
                <a:srgbClr val="252B69"/>
              </a:buClr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defTabSz="508401">
              <a:buClr>
                <a:srgbClr val="252B69"/>
              </a:buClr>
            </a:pPr>
            <a:endParaRPr lang="en-US" sz="2000" b="0" u="none" dirty="0">
              <a:solidFill>
                <a:srgbClr val="002C3E"/>
              </a:solidFill>
              <a:latin typeface="+mn-lt"/>
            </a:endParaRPr>
          </a:p>
          <a:p>
            <a:pPr defTabSz="508401">
              <a:buClr>
                <a:srgbClr val="252B69"/>
              </a:buClr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algn="ctr" defTabSz="508401">
              <a:buClr>
                <a:srgbClr val="252B69"/>
              </a:buClr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Flex down may be supplied competitively/liquidly, but categorizing flex-down as ‘only an operational/spot-market issue’ underutilizes our planning capacity frameworks</a:t>
            </a:r>
            <a:endParaRPr lang="en-US" sz="1600" b="0" u="none" dirty="0">
              <a:solidFill>
                <a:srgbClr val="002C3E"/>
              </a:solidFill>
              <a:latin typeface="+mn-lt"/>
            </a:endParaRPr>
          </a:p>
        </p:txBody>
      </p:sp>
      <p:sp>
        <p:nvSpPr>
          <p:cNvPr id="4" name="Isosceles Triangle 3"/>
          <p:cNvSpPr/>
          <p:nvPr/>
        </p:nvSpPr>
        <p:spPr bwMode="black">
          <a:xfrm rot="10800000">
            <a:off x="2087002" y="4064708"/>
            <a:ext cx="4593773" cy="424543"/>
          </a:xfrm>
          <a:prstGeom prst="triangle">
            <a:avLst/>
          </a:prstGeom>
          <a:solidFill>
            <a:schemeClr val="accent2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 anchor="ctr" anchorCtr="1">
            <a:prstTxWarp prst="textNoShape">
              <a:avLst/>
            </a:prstTxWarp>
            <a:noAutofit/>
          </a:bodyPr>
          <a:lstStyle/>
          <a:p>
            <a:pPr marL="230188" indent="-230188" algn="ctr" defTabSz="887413">
              <a:buClr>
                <a:schemeClr val="folHlink"/>
              </a:buClr>
              <a:buFont typeface="Arial" pitchFamily="-110" charset="0"/>
              <a:buChar char="»"/>
            </a:pPr>
            <a:endParaRPr lang="en-US" sz="1800" b="0" u="none" dirty="0">
              <a:latin typeface="Calibri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7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Flex Down Debate: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02585" y="6410055"/>
            <a:ext cx="445872" cy="167914"/>
          </a:xfrm>
          <a:prstGeom prst="rect">
            <a:avLst/>
          </a:prstGeom>
        </p:spPr>
        <p:txBody>
          <a:bodyPr lIns="83119" tIns="41559" rIns="83119" bIns="41559"/>
          <a:lstStyle/>
          <a:p>
            <a:fld id="{A54175E9-C42C-480C-BB30-6F0E7F0B6DE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gray">
          <a:xfrm>
            <a:off x="393937" y="676815"/>
            <a:ext cx="8308529" cy="141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38722" tIns="109191" rIns="138722" bIns="0" anchor="ctr"/>
          <a:lstStyle/>
          <a:p>
            <a:pPr algn="ctr" defTabSz="508401">
              <a:buClr>
                <a:srgbClr val="252B69"/>
              </a:buClr>
            </a:pPr>
            <a:endParaRPr lang="en-US" sz="2000" b="0" u="none" dirty="0">
              <a:solidFill>
                <a:srgbClr val="252B69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172" y="889127"/>
            <a:ext cx="8646672" cy="50653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1600" b="0" u="none" dirty="0">
              <a:solidFill>
                <a:srgbClr val="002C3E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9019"/>
              </p:ext>
            </p:extLst>
          </p:nvPr>
        </p:nvGraphicFramePr>
        <p:xfrm>
          <a:off x="453127" y="2090057"/>
          <a:ext cx="8308528" cy="38802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3729">
                  <a:extLst>
                    <a:ext uri="{9D8B030D-6E8A-4147-A177-3AD203B41FA5}">
                      <a16:colId xmlns:a16="http://schemas.microsoft.com/office/drawing/2014/main" xmlns="" val="3688747714"/>
                    </a:ext>
                  </a:extLst>
                </a:gridCol>
                <a:gridCol w="4454799">
                  <a:extLst>
                    <a:ext uri="{9D8B030D-6E8A-4147-A177-3AD203B41FA5}">
                      <a16:colId xmlns:a16="http://schemas.microsoft.com/office/drawing/2014/main" xmlns="" val="2933552806"/>
                    </a:ext>
                  </a:extLst>
                </a:gridCol>
              </a:tblGrid>
              <a:tr h="592114">
                <a:tc>
                  <a:txBody>
                    <a:bodyPr/>
                    <a:lstStyle/>
                    <a:p>
                      <a:r>
                        <a:rPr lang="en-US" sz="1600" dirty="0"/>
                        <a:t>Concern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Potential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761464"/>
                  </a:ext>
                </a:extLst>
              </a:tr>
              <a:tr h="953658">
                <a:tc>
                  <a:txBody>
                    <a:bodyPr/>
                    <a:lstStyle/>
                    <a:p>
                      <a:r>
                        <a:rPr lang="en-US" sz="1600" dirty="0"/>
                        <a:t>Prove to me that Flex Down is needed, aka</a:t>
                      </a:r>
                      <a:r>
                        <a:rPr lang="en-US" sz="1600" baseline="0" dirty="0"/>
                        <a:t> that over-generation is a ‘problem’?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With</a:t>
                      </a:r>
                      <a:r>
                        <a:rPr lang="en-US" sz="1600" baseline="0" dirty="0"/>
                        <a:t> increasing VERs, our Capacity Planning construct should hand a workable fleet w/ adequate MOOs to CAISO.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1334710"/>
                  </a:ext>
                </a:extLst>
              </a:tr>
              <a:tr h="913250">
                <a:tc>
                  <a:txBody>
                    <a:bodyPr/>
                    <a:lstStyle/>
                    <a:p>
                      <a:r>
                        <a:rPr lang="en-US" sz="1600" dirty="0"/>
                        <a:t>Isn’t this ‘just operational’ – shouldn’t the spot market solve the problem?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Recall main premise, but may make sense to support lower bid floors.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Market can only operate around the capabilities of the available units.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5937095"/>
                  </a:ext>
                </a:extLst>
              </a:tr>
              <a:tr h="729825">
                <a:tc>
                  <a:txBody>
                    <a:bodyPr/>
                    <a:lstStyle/>
                    <a:p>
                      <a:r>
                        <a:rPr lang="en-US" sz="1600" dirty="0"/>
                        <a:t>Will this be too costly/difficult?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If VERs</a:t>
                      </a:r>
                      <a:r>
                        <a:rPr lang="en-US" sz="1600" baseline="0" dirty="0"/>
                        <a:t> and others offer down flex, supply should be liquid, </a:t>
                      </a:r>
                      <a:r>
                        <a:rPr lang="en-US" sz="1600" i="1" baseline="0" dirty="0"/>
                        <a:t>i.e. </a:t>
                      </a:r>
                      <a:r>
                        <a:rPr lang="en-US" sz="1600" baseline="0" dirty="0"/>
                        <a:t>there should be efficient pricing. 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9988760"/>
                  </a:ext>
                </a:extLst>
              </a:tr>
              <a:tr h="691414">
                <a:tc>
                  <a:txBody>
                    <a:bodyPr/>
                    <a:lstStyle/>
                    <a:p>
                      <a:r>
                        <a:rPr lang="en-US" dirty="0"/>
                        <a:t>Can</a:t>
                      </a:r>
                      <a:r>
                        <a:rPr lang="en-US" baseline="0" dirty="0"/>
                        <a:t> CPUC retain appropriate oversight of IOU portfolios?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658845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6572" y="889127"/>
            <a:ext cx="8646672" cy="8525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u="none" dirty="0">
                <a:solidFill>
                  <a:srgbClr val="002C3E"/>
                </a:solidFill>
                <a:latin typeface="+mn-lt"/>
              </a:rPr>
              <a:t>Premise: RA is about lining up a fleet with adequate capabilities as well as adequate Must-Offer Obligations (MOOs).</a:t>
            </a:r>
            <a:endParaRPr lang="en-US" sz="1600" b="0" u="none" dirty="0">
              <a:solidFill>
                <a:srgbClr val="002C3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903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02585" y="6410055"/>
            <a:ext cx="445872" cy="167914"/>
          </a:xfrm>
          <a:prstGeom prst="rect">
            <a:avLst/>
          </a:prstGeom>
        </p:spPr>
        <p:txBody>
          <a:bodyPr lIns="83119" tIns="41559" rIns="83119" bIns="41559"/>
          <a:lstStyle/>
          <a:p>
            <a:fld id="{A54175E9-C42C-480C-BB30-6F0E7F0B6DE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gray">
          <a:xfrm>
            <a:off x="393937" y="676815"/>
            <a:ext cx="8308529" cy="141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38722" tIns="109191" rIns="138722" bIns="0" anchor="ctr"/>
          <a:lstStyle/>
          <a:p>
            <a:pPr algn="ctr" defTabSz="508401">
              <a:buClr>
                <a:srgbClr val="252B69"/>
              </a:buClr>
            </a:pPr>
            <a:endParaRPr lang="en-US" sz="2000" b="0" u="none" dirty="0">
              <a:solidFill>
                <a:srgbClr val="252B69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172" y="889127"/>
            <a:ext cx="8646672" cy="50653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1600" b="0" u="none" dirty="0">
              <a:solidFill>
                <a:srgbClr val="002C3E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572" y="889127"/>
            <a:ext cx="8646672" cy="8525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RA is about lining up a fleet with adequate capabilities as well as adequate Must-Offer Obligations (MOOs).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Proactive changes to RA should be expected as ISO operate w/ an evolving fleet. 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This proceeding shows CPUC appropriately avoiding any ‘let them eat cake” responses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defTabSz="508401">
              <a:buClr>
                <a:srgbClr val="252B69"/>
              </a:buClr>
            </a:pPr>
            <a:r>
              <a:rPr lang="en-US" sz="2400" dirty="0">
                <a:solidFill>
                  <a:srgbClr val="002C3E"/>
                </a:solidFill>
                <a:latin typeface="+mn-lt"/>
              </a:rPr>
              <a:t>Next Steps</a:t>
            </a: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: 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Acknowledge/define what capabilities are needing/missing.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Contemplate flex-down designs, likely with unbundling of RA. </a:t>
            </a: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rgbClr val="002C3E"/>
                </a:solidFill>
                <a:latin typeface="+mn-lt"/>
              </a:rPr>
              <a:t>Refer to NERC criteria to understand CAISO operating needs.</a:t>
            </a:r>
          </a:p>
          <a:p>
            <a:pPr lvl="1" defTabSz="508401">
              <a:buClr>
                <a:srgbClr val="252B69"/>
              </a:buClr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b="0" u="none" dirty="0">
              <a:solidFill>
                <a:srgbClr val="002C3E"/>
              </a:solidFill>
              <a:latin typeface="+mn-lt"/>
            </a:endParaRPr>
          </a:p>
          <a:p>
            <a:pPr defTabSz="508401">
              <a:buClr>
                <a:srgbClr val="252B69"/>
              </a:buClr>
            </a:pPr>
            <a:endParaRPr lang="en-US" sz="2400" u="none" dirty="0">
              <a:solidFill>
                <a:srgbClr val="002C3E"/>
              </a:solidFill>
              <a:latin typeface="+mn-lt"/>
            </a:endParaRPr>
          </a:p>
          <a:p>
            <a:pPr marL="342900" indent="-342900" defTabSz="508401"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1600" b="0" u="none" dirty="0">
              <a:solidFill>
                <a:srgbClr val="002C3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697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49046" y="6438237"/>
            <a:ext cx="864096" cy="246221"/>
          </a:xfrm>
        </p:spPr>
        <p:txBody>
          <a:bodyPr/>
          <a:lstStyle/>
          <a:p>
            <a:pPr algn="l"/>
            <a:fld id="{A54175E9-C42C-480C-BB30-6F0E7F0B6DED}" type="slidenum">
              <a:rPr lang="en-US" sz="1000" smtClean="0">
                <a:solidFill>
                  <a:schemeClr val="tx1"/>
                </a:solidFill>
                <a:latin typeface="+mj-lt"/>
              </a:rPr>
              <a:pPr algn="l"/>
              <a:t>5</a:t>
            </a:fld>
            <a:endParaRPr lang="en-US" sz="1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9046" y="1410424"/>
            <a:ext cx="4854764" cy="1775332"/>
          </a:xfrm>
          <a:prstGeom prst="rect">
            <a:avLst/>
          </a:prstGeom>
        </p:spPr>
        <p:txBody>
          <a:bodyPr/>
          <a:lstStyle/>
          <a:p>
            <a:pPr marL="213567" marR="0" lvl="0" indent="-213567" algn="l" defTabSz="9148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California Energy Storage Alliance (CESA)</a:t>
            </a:r>
          </a:p>
          <a:p>
            <a:pPr marL="670767" lvl="1" indent="-213567" defTabSz="914878" fontAlgn="base"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Font typeface="Arial" pitchFamily="-110" charset="0"/>
              <a:buChar char="»"/>
            </a:pPr>
            <a:r>
              <a:rPr lang="en-US" sz="1800" b="0" u="none" kern="0" dirty="0">
                <a:latin typeface="+mn-lt"/>
                <a:cs typeface="Arial" panose="020B0604020202020204" pitchFamily="34" charset="0"/>
              </a:rPr>
              <a:t>Founded in 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January 2009 </a:t>
            </a:r>
            <a:endParaRPr lang="en-US" sz="1800" b="0" u="none" kern="0" dirty="0">
              <a:latin typeface="+mn-lt"/>
              <a:cs typeface="Arial" panose="020B0604020202020204" pitchFamily="34" charset="0"/>
            </a:endParaRPr>
          </a:p>
          <a:p>
            <a:pPr marL="670767" lvl="1" indent="-213567" defTabSz="914878" fontAlgn="base"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Font typeface="Arial" pitchFamily="-110" charset="0"/>
              <a:buChar char="»"/>
            </a:pPr>
            <a:r>
              <a:rPr lang="en-US" sz="1800" b="0" u="none" kern="0" dirty="0">
                <a:latin typeface="+mn-lt"/>
                <a:cs typeface="Arial" panose="020B0604020202020204" pitchFamily="34" charset="0"/>
              </a:rPr>
              <a:t>65+ member companies</a:t>
            </a:r>
          </a:p>
          <a:p>
            <a:pPr marL="670767" lvl="1" indent="-213567" defTabSz="914878" fontAlgn="base"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Font typeface="Arial" pitchFamily="-110" charset="0"/>
              <a:buChar char="»"/>
            </a:pPr>
            <a:r>
              <a:rPr lang="en-US" sz="1800" b="0" u="none" kern="0" dirty="0">
                <a:latin typeface="+mn-lt"/>
                <a:cs typeface="Arial" panose="020B0604020202020204" pitchFamily="34" charset="0"/>
              </a:rPr>
              <a:t>Getting storage in the California grid, utility, and customer tool-kits</a:t>
            </a:r>
          </a:p>
          <a:p>
            <a:pPr marL="670767" lvl="1" indent="-213567" defTabSz="914878" fontAlgn="base"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Font typeface="Arial" pitchFamily="-110" charset="0"/>
              <a:buChar char="»"/>
            </a:pP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Join Today!</a:t>
            </a:r>
          </a:p>
          <a:p>
            <a:pPr marL="213567" indent="-213567" defTabSz="914878" fontAlgn="base"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Font typeface="Arial" pitchFamily="-110" charset="0"/>
              <a:buChar char="»"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8" name="Picture 10" descr="http://www.mdna.com/images/uploads/Energy_Storage_international_Logo_RGB_16_11_20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2701" y="4307796"/>
            <a:ext cx="3051747" cy="806431"/>
          </a:xfrm>
          <a:prstGeom prst="rect">
            <a:avLst/>
          </a:prstGeom>
          <a:noFill/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349046" y="3955551"/>
            <a:ext cx="4854764" cy="1775332"/>
          </a:xfrm>
          <a:prstGeom prst="rect">
            <a:avLst/>
          </a:prstGeom>
        </p:spPr>
        <p:txBody>
          <a:bodyPr/>
          <a:lstStyle/>
          <a:p>
            <a:pPr marL="213567" marR="0" lvl="0" indent="-213567" algn="l" defTabSz="9148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Energy Storage North America (ESNA)</a:t>
            </a:r>
          </a:p>
          <a:p>
            <a:pPr marL="670767" lvl="1" indent="-213567" defTabSz="914878" fontAlgn="base"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Font typeface="Arial" pitchFamily="-110" charset="0"/>
              <a:buChar char="»"/>
            </a:pPr>
            <a:r>
              <a:rPr lang="en-US" sz="1800" b="0" u="none" kern="0" dirty="0">
                <a:latin typeface="+mn-lt"/>
                <a:cs typeface="Arial" panose="020B0604020202020204" pitchFamily="34" charset="0"/>
              </a:rPr>
              <a:t>Largest storage conference in the world</a:t>
            </a:r>
          </a:p>
          <a:p>
            <a:pPr marL="670767" lvl="1" indent="-213567" defTabSz="914878" fontAlgn="base"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Font typeface="Arial" pitchFamily="-110" charset="0"/>
              <a:buChar char="»"/>
            </a:pPr>
            <a:r>
              <a:rPr lang="en-US" sz="1800" b="0" u="none" kern="0" dirty="0">
                <a:latin typeface="+mn-lt"/>
                <a:cs typeface="Arial" panose="020B0604020202020204" pitchFamily="34" charset="0"/>
              </a:rPr>
              <a:t>28 countries in attendance </a:t>
            </a:r>
          </a:p>
          <a:p>
            <a:pPr marL="670767" lvl="1" indent="-213567" defTabSz="914878" fontAlgn="base">
              <a:spcBef>
                <a:spcPct val="0"/>
              </a:spcBef>
              <a:spcAft>
                <a:spcPts val="600"/>
              </a:spcAft>
              <a:buClr>
                <a:schemeClr val="folHlink"/>
              </a:buClr>
              <a:buFont typeface="Arial" pitchFamily="-110" charset="0"/>
              <a:buChar char="»"/>
            </a:pPr>
            <a:r>
              <a:rPr lang="en-US" sz="1800" b="0" u="none" kern="0" dirty="0">
                <a:latin typeface="+mn-lt"/>
                <a:cs typeface="Arial" panose="020B0604020202020204" pitchFamily="34" charset="0"/>
              </a:rPr>
              <a:t>Next event:  October 4-6, 2016 San Diego Convention Center</a:t>
            </a:r>
          </a:p>
        </p:txBody>
      </p:sp>
      <p:pic>
        <p:nvPicPr>
          <p:cNvPr id="1026" name="Picture 2" descr="Z:\Shared\CESA Internal Only\Marketing\Logos CESA\CESA logo 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266" y="1880609"/>
            <a:ext cx="2109267" cy="67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45260" y="6438057"/>
            <a:ext cx="5133314" cy="1252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" b="0" i="1" u="none" dirty="0">
                <a:latin typeface="+mn-lt"/>
              </a:rPr>
              <a:t>©2016 California Energy Storage Alliance</a:t>
            </a:r>
          </a:p>
        </p:txBody>
      </p:sp>
    </p:spTree>
    <p:extLst>
      <p:ext uri="{BB962C8B-B14F-4D97-AF65-F5344CB8AC3E}">
        <p14:creationId xmlns:p14="http://schemas.microsoft.com/office/powerpoint/2010/main" val="281782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4"/>
    </mc:Choice>
    <mc:Fallback xmlns="">
      <p:transition spd="slow" advTm="1084"/>
    </mc:Fallback>
  </mc:AlternateContent>
</p:sld>
</file>

<file path=ppt/theme/theme1.xml><?xml version="1.0" encoding="utf-8"?>
<a:theme xmlns:a="http://schemas.openxmlformats.org/drawingml/2006/main" name="blan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">
        <a:solidFill>
          <a:schemeClr val="bg1">
            <a:lumMod val="85000"/>
          </a:schemeClr>
        </a:solidFill>
        <a:ln w="12700">
          <a:solidFill>
            <a:schemeClr val="bg1"/>
          </a:solidFill>
          <a:miter lim="800000"/>
          <a:headEnd/>
          <a:tailEnd/>
        </a:ln>
      </a:spPr>
      <a:bodyPr lIns="0" tIns="0" rIns="0" bIns="0" rtlCol="0" anchor="ctr" anchorCtr="1">
        <a:prstTxWarp prst="textNoShape">
          <a:avLst/>
        </a:prstTxWarp>
        <a:noAutofit/>
      </a:bodyPr>
      <a:lstStyle>
        <a:defPPr marL="230188" indent="-230188" algn="ctr" defTabSz="887413">
          <a:buClr>
            <a:schemeClr val="folHlink"/>
          </a:buClr>
          <a:buFont typeface="Arial" pitchFamily="-110" charset="0"/>
          <a:buChar char="»"/>
          <a:defRPr sz="1800" b="0" u="none" dirty="0">
            <a:latin typeface="Calibri" pitchFamily="-110" charset="0"/>
          </a:defRPr>
        </a:defPPr>
      </a:lstStyle>
    </a:spDef>
    <a:lnDef>
      <a:spPr bwMode="auto">
        <a:solidFill>
          <a:srgbClr val="C3C9D4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marL="171450" indent="-171450">
          <a:buFont typeface="Arial" pitchFamily="34" charset="0"/>
          <a:buChar char="»"/>
          <a:defRPr sz="1400" b="0" u="none" dirty="0" err="1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blan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">
        <a:solidFill>
          <a:schemeClr val="bg1">
            <a:lumMod val="85000"/>
          </a:schemeClr>
        </a:solidFill>
        <a:ln w="12700">
          <a:solidFill>
            <a:schemeClr val="bg1"/>
          </a:solidFill>
          <a:miter lim="800000"/>
          <a:headEnd/>
          <a:tailEnd/>
        </a:ln>
      </a:spPr>
      <a:bodyPr lIns="0" tIns="0" rIns="0" bIns="0" rtlCol="0" anchor="ctr" anchorCtr="1">
        <a:prstTxWarp prst="textNoShape">
          <a:avLst/>
        </a:prstTxWarp>
        <a:noAutofit/>
      </a:bodyPr>
      <a:lstStyle>
        <a:defPPr marL="230188" indent="-230188" algn="ctr" defTabSz="887413">
          <a:buClr>
            <a:schemeClr val="folHlink"/>
          </a:buClr>
          <a:buFont typeface="Arial" pitchFamily="-110" charset="0"/>
          <a:buChar char="»"/>
          <a:defRPr sz="1800" b="0" u="none" dirty="0">
            <a:latin typeface="Calibri" pitchFamily="-110" charset="0"/>
          </a:defRPr>
        </a:defPPr>
      </a:lstStyle>
    </a:spDef>
    <a:lnDef>
      <a:spPr bwMode="auto">
        <a:solidFill>
          <a:srgbClr val="C3C9D4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marL="171450" indent="-171450">
          <a:buFont typeface="Arial" pitchFamily="34" charset="0"/>
          <a:buChar char="»"/>
          <a:defRPr sz="1400" b="0" u="none" dirty="0" err="1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SA PPT Template 2012-06-21 (4-3)">
  <a:themeElements>
    <a:clrScheme name="StrateGen PPT Template 11-18-08 10">
      <a:dk1>
        <a:srgbClr val="000000"/>
      </a:dk1>
      <a:lt1>
        <a:srgbClr val="FFFFFF"/>
      </a:lt1>
      <a:dk2>
        <a:srgbClr val="6EAE60"/>
      </a:dk2>
      <a:lt2>
        <a:srgbClr val="CCCBCB"/>
      </a:lt2>
      <a:accent1>
        <a:srgbClr val="E8E1D2"/>
      </a:accent1>
      <a:accent2>
        <a:srgbClr val="324D92"/>
      </a:accent2>
      <a:accent3>
        <a:srgbClr val="FFFFFF"/>
      </a:accent3>
      <a:accent4>
        <a:srgbClr val="000000"/>
      </a:accent4>
      <a:accent5>
        <a:srgbClr val="F2EEE5"/>
      </a:accent5>
      <a:accent6>
        <a:srgbClr val="2C4584"/>
      </a:accent6>
      <a:hlink>
        <a:srgbClr val="557DCC"/>
      </a:hlink>
      <a:folHlink>
        <a:srgbClr val="1B3167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10">
        <a:dk1>
          <a:srgbClr val="000000"/>
        </a:dk1>
        <a:lt1>
          <a:srgbClr val="FFFFFF"/>
        </a:lt1>
        <a:dk2>
          <a:srgbClr val="6EAE60"/>
        </a:dk2>
        <a:lt2>
          <a:srgbClr val="CCCBCB"/>
        </a:lt2>
        <a:accent1>
          <a:srgbClr val="E8E1D2"/>
        </a:accent1>
        <a:accent2>
          <a:srgbClr val="324D9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2C4584"/>
        </a:accent6>
        <a:hlink>
          <a:srgbClr val="557DCC"/>
        </a:hlink>
        <a:folHlink>
          <a:srgbClr val="1B31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ESA PPT Template 2011-08-04">
  <a:themeElements>
    <a:clrScheme name="StrateGen PPT Template 11-18-08 10">
      <a:dk1>
        <a:srgbClr val="000000"/>
      </a:dk1>
      <a:lt1>
        <a:srgbClr val="FFFFFF"/>
      </a:lt1>
      <a:dk2>
        <a:srgbClr val="6EAE60"/>
      </a:dk2>
      <a:lt2>
        <a:srgbClr val="CCCBCB"/>
      </a:lt2>
      <a:accent1>
        <a:srgbClr val="E8E1D2"/>
      </a:accent1>
      <a:accent2>
        <a:srgbClr val="324D92"/>
      </a:accent2>
      <a:accent3>
        <a:srgbClr val="FFFFFF"/>
      </a:accent3>
      <a:accent4>
        <a:srgbClr val="000000"/>
      </a:accent4>
      <a:accent5>
        <a:srgbClr val="F2EEE5"/>
      </a:accent5>
      <a:accent6>
        <a:srgbClr val="2C4584"/>
      </a:accent6>
      <a:hlink>
        <a:srgbClr val="557DCC"/>
      </a:hlink>
      <a:folHlink>
        <a:srgbClr val="1B3167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10">
        <a:dk1>
          <a:srgbClr val="000000"/>
        </a:dk1>
        <a:lt1>
          <a:srgbClr val="FFFFFF"/>
        </a:lt1>
        <a:dk2>
          <a:srgbClr val="6EAE60"/>
        </a:dk2>
        <a:lt2>
          <a:srgbClr val="CCCBCB"/>
        </a:lt2>
        <a:accent1>
          <a:srgbClr val="E8E1D2"/>
        </a:accent1>
        <a:accent2>
          <a:srgbClr val="324D9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2C4584"/>
        </a:accent6>
        <a:hlink>
          <a:srgbClr val="557DCC"/>
        </a:hlink>
        <a:folHlink>
          <a:srgbClr val="1B31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ESA PPT Template 2011-08-04">
  <a:themeElements>
    <a:clrScheme name="StrateGen PPT Template 11-18-08 10">
      <a:dk1>
        <a:srgbClr val="000000"/>
      </a:dk1>
      <a:lt1>
        <a:srgbClr val="FFFFFF"/>
      </a:lt1>
      <a:dk2>
        <a:srgbClr val="6EAE60"/>
      </a:dk2>
      <a:lt2>
        <a:srgbClr val="CCCBCB"/>
      </a:lt2>
      <a:accent1>
        <a:srgbClr val="E8E1D2"/>
      </a:accent1>
      <a:accent2>
        <a:srgbClr val="324D92"/>
      </a:accent2>
      <a:accent3>
        <a:srgbClr val="FFFFFF"/>
      </a:accent3>
      <a:accent4>
        <a:srgbClr val="000000"/>
      </a:accent4>
      <a:accent5>
        <a:srgbClr val="F2EEE5"/>
      </a:accent5>
      <a:accent6>
        <a:srgbClr val="2C4584"/>
      </a:accent6>
      <a:hlink>
        <a:srgbClr val="557DCC"/>
      </a:hlink>
      <a:folHlink>
        <a:srgbClr val="1B3167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10">
        <a:dk1>
          <a:srgbClr val="000000"/>
        </a:dk1>
        <a:lt1>
          <a:srgbClr val="FFFFFF"/>
        </a:lt1>
        <a:dk2>
          <a:srgbClr val="6EAE60"/>
        </a:dk2>
        <a:lt2>
          <a:srgbClr val="CCCBCB"/>
        </a:lt2>
        <a:accent1>
          <a:srgbClr val="E8E1D2"/>
        </a:accent1>
        <a:accent2>
          <a:srgbClr val="324D9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2C4584"/>
        </a:accent6>
        <a:hlink>
          <a:srgbClr val="557DCC"/>
        </a:hlink>
        <a:folHlink>
          <a:srgbClr val="1B31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C PPT Template 2012-01-25 Watermar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/>
          <a:lightRig rig="flat" dir="t"/>
        </a:scene3d>
        <a:sp3d prstMaterial="dkEdge">
          <a:bevelT w="8200" h="38100"/>
        </a:sp3d>
      </a:spPr>
      <a:bodyPr spcFirstLastPara="0" vert="horz" wrap="square" lIns="57151" tIns="17780" rIns="390610" bIns="17780" numCol="1" spcCol="1270" anchor="ctr" anchorCtr="0">
        <a:noAutofit/>
      </a:bodyPr>
      <a:lstStyle>
        <a:defPPr defTabSz="311150" rtl="0">
          <a:lnSpc>
            <a:spcPct val="90000"/>
          </a:lnSpc>
          <a:spcBef>
            <a:spcPct val="0"/>
          </a:spcBef>
          <a:spcAft>
            <a:spcPct val="35000"/>
          </a:spcAft>
          <a:defRPr sz="900" b="0" u="none" kern="1200" dirty="0" smtClean="0"/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2">
          <a:schemeClr val="accent2">
            <a:hueOff val="0"/>
            <a:satOff val="0"/>
            <a:lumOff val="0"/>
            <a:alphaOff val="0"/>
          </a:schemeClr>
        </a:fillRef>
        <a:effectRef idx="1">
          <a:schemeClr val="accent2">
            <a:hueOff val="0"/>
            <a:satOff val="0"/>
            <a:lumOff val="0"/>
            <a:alphaOff val="0"/>
          </a:schemeClr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sz="1200" b="0" u="none" dirty="0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an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">
        <a:solidFill>
          <a:schemeClr val="bg1">
            <a:lumMod val="85000"/>
          </a:schemeClr>
        </a:solidFill>
        <a:ln w="12700">
          <a:solidFill>
            <a:schemeClr val="bg1"/>
          </a:solidFill>
          <a:miter lim="800000"/>
          <a:headEnd/>
          <a:tailEnd/>
        </a:ln>
      </a:spPr>
      <a:bodyPr lIns="0" tIns="0" rIns="0" bIns="0" rtlCol="0" anchor="ctr" anchorCtr="1">
        <a:prstTxWarp prst="textNoShape">
          <a:avLst/>
        </a:prstTxWarp>
        <a:noAutofit/>
      </a:bodyPr>
      <a:lstStyle>
        <a:defPPr marL="230188" indent="-230188" algn="ctr" defTabSz="887413">
          <a:buClr>
            <a:schemeClr val="folHlink"/>
          </a:buClr>
          <a:buFont typeface="Arial" pitchFamily="-110" charset="0"/>
          <a:buChar char="»"/>
          <a:defRPr sz="1800" b="0" u="none" dirty="0">
            <a:latin typeface="Calibri" pitchFamily="-110" charset="0"/>
          </a:defRPr>
        </a:defPPr>
      </a:lstStyle>
    </a:spDef>
    <a:lnDef>
      <a:spPr bwMode="auto">
        <a:solidFill>
          <a:srgbClr val="C3C9D4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marL="171450" indent="-171450">
          <a:buFont typeface="Arial" pitchFamily="34" charset="0"/>
          <a:buChar char="»"/>
          <a:defRPr sz="1400" b="0" u="none" dirty="0" err="1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">
        <a:solidFill>
          <a:schemeClr val="bg1">
            <a:lumMod val="85000"/>
          </a:schemeClr>
        </a:solidFill>
        <a:ln w="12700">
          <a:solidFill>
            <a:schemeClr val="bg1"/>
          </a:solidFill>
          <a:miter lim="800000"/>
          <a:headEnd/>
          <a:tailEnd/>
        </a:ln>
      </a:spPr>
      <a:bodyPr lIns="0" tIns="0" rIns="0" bIns="0" rtlCol="0" anchor="ctr" anchorCtr="1">
        <a:prstTxWarp prst="textNoShape">
          <a:avLst/>
        </a:prstTxWarp>
        <a:noAutofit/>
      </a:bodyPr>
      <a:lstStyle>
        <a:defPPr marL="230188" indent="-230188" algn="ctr" defTabSz="887413">
          <a:buClr>
            <a:schemeClr val="folHlink"/>
          </a:buClr>
          <a:buFont typeface="Arial" pitchFamily="-110" charset="0"/>
          <a:buChar char="»"/>
          <a:defRPr sz="1800" b="0" u="none" dirty="0">
            <a:latin typeface="Calibri" pitchFamily="-110" charset="0"/>
          </a:defRPr>
        </a:defPPr>
      </a:lstStyle>
    </a:spDef>
    <a:lnDef>
      <a:spPr bwMode="auto">
        <a:solidFill>
          <a:srgbClr val="C3C9D4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marL="171450" indent="-171450">
          <a:buFont typeface="Arial" pitchFamily="34" charset="0"/>
          <a:buChar char="»"/>
          <a:defRPr sz="1400" b="0" u="none" dirty="0" err="1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blan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">
        <a:solidFill>
          <a:schemeClr val="bg1">
            <a:lumMod val="85000"/>
          </a:schemeClr>
        </a:solidFill>
        <a:ln w="12700">
          <a:solidFill>
            <a:schemeClr val="bg1"/>
          </a:solidFill>
          <a:miter lim="800000"/>
          <a:headEnd/>
          <a:tailEnd/>
        </a:ln>
      </a:spPr>
      <a:bodyPr lIns="0" tIns="0" rIns="0" bIns="0" rtlCol="0" anchor="ctr" anchorCtr="1">
        <a:prstTxWarp prst="textNoShape">
          <a:avLst/>
        </a:prstTxWarp>
        <a:noAutofit/>
      </a:bodyPr>
      <a:lstStyle>
        <a:defPPr marL="230188" indent="-230188" algn="ctr" defTabSz="887413">
          <a:buClr>
            <a:schemeClr val="folHlink"/>
          </a:buClr>
          <a:buFont typeface="Arial" pitchFamily="-110" charset="0"/>
          <a:buChar char="»"/>
          <a:defRPr sz="1800" b="0" u="none" dirty="0">
            <a:latin typeface="Calibri" pitchFamily="-110" charset="0"/>
          </a:defRPr>
        </a:defPPr>
      </a:lstStyle>
    </a:spDef>
    <a:lnDef>
      <a:spPr bwMode="auto">
        <a:solidFill>
          <a:srgbClr val="C3C9D4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marL="171450" indent="-171450">
          <a:buFont typeface="Arial" pitchFamily="34" charset="0"/>
          <a:buChar char="»"/>
          <a:defRPr sz="1400" b="0" u="none" dirty="0" err="1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lan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black">
        <a:solidFill>
          <a:schemeClr val="bg1">
            <a:lumMod val="85000"/>
          </a:schemeClr>
        </a:solidFill>
        <a:ln w="12700">
          <a:solidFill>
            <a:schemeClr val="bg1"/>
          </a:solidFill>
          <a:miter lim="800000"/>
          <a:headEnd/>
          <a:tailEnd/>
        </a:ln>
      </a:spPr>
      <a:bodyPr lIns="0" tIns="0" rIns="0" bIns="0" rtlCol="0" anchor="ctr" anchorCtr="1">
        <a:prstTxWarp prst="textNoShape">
          <a:avLst/>
        </a:prstTxWarp>
        <a:noAutofit/>
      </a:bodyPr>
      <a:lstStyle>
        <a:defPPr marL="230188" indent="-230188" algn="ctr" defTabSz="887413">
          <a:buClr>
            <a:schemeClr val="folHlink"/>
          </a:buClr>
          <a:buFont typeface="Arial" pitchFamily="-110" charset="0"/>
          <a:buChar char="»"/>
          <a:defRPr sz="1800" b="0" u="none" dirty="0">
            <a:latin typeface="Calibri" pitchFamily="-110" charset="0"/>
          </a:defRPr>
        </a:defPPr>
      </a:lstStyle>
    </a:spDef>
    <a:lnDef>
      <a:spPr bwMode="auto">
        <a:solidFill>
          <a:srgbClr val="C3C9D4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marL="171450" indent="-171450">
          <a:buFont typeface="Arial" pitchFamily="34" charset="0"/>
          <a:buChar char="»"/>
          <a:defRPr sz="1400" b="0" u="none" dirty="0" err="1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476</Words>
  <Application>Microsoft Office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blank</vt:lpstr>
      <vt:lpstr>CESA PPT Template 2012-06-21 (4-3)</vt:lpstr>
      <vt:lpstr>CESA PPT Template 2011-08-04</vt:lpstr>
      <vt:lpstr>1_CESA PPT Template 2011-08-04</vt:lpstr>
      <vt:lpstr>SC PPT Template 2012-01-25 Watermark</vt:lpstr>
      <vt:lpstr>4_blank</vt:lpstr>
      <vt:lpstr>6_blank</vt:lpstr>
      <vt:lpstr>5_blank</vt:lpstr>
      <vt:lpstr>7_blank</vt:lpstr>
      <vt:lpstr>1_blank</vt:lpstr>
      <vt:lpstr>A Case for Flex Down</vt:lpstr>
      <vt:lpstr>Start</vt:lpstr>
      <vt:lpstr>Flex Down – a core fleet/MOO need</vt:lpstr>
      <vt:lpstr>The Flex Down Debate:</vt:lpstr>
      <vt:lpstr>Conclusions: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2013-01-16T17:18:23Z</dcterms:created>
  <dcterms:modified xsi:type="dcterms:W3CDTF">2016-04-04T22:00:14Z</dcterms:modified>
</cp:coreProperties>
</file>