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2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3" r:id="rId4"/>
    <p:sldMasterId id="2147483702" r:id="rId5"/>
    <p:sldMasterId id="2147483705" r:id="rId6"/>
    <p:sldMasterId id="2147483720" r:id="rId7"/>
    <p:sldMasterId id="2147483725" r:id="rId8"/>
    <p:sldMasterId id="2147483740" r:id="rId9"/>
    <p:sldMasterId id="2147483755" r:id="rId10"/>
    <p:sldMasterId id="2147483770" r:id="rId11"/>
    <p:sldMasterId id="2147483785" r:id="rId12"/>
    <p:sldMasterId id="2147483800" r:id="rId13"/>
  </p:sldMasterIdLst>
  <p:notesMasterIdLst>
    <p:notesMasterId r:id="rId32"/>
  </p:notesMasterIdLst>
  <p:sldIdLst>
    <p:sldId id="258" r:id="rId14"/>
    <p:sldId id="281" r:id="rId15"/>
    <p:sldId id="284" r:id="rId16"/>
    <p:sldId id="293" r:id="rId17"/>
    <p:sldId id="294" r:id="rId18"/>
    <p:sldId id="295" r:id="rId19"/>
    <p:sldId id="301" r:id="rId20"/>
    <p:sldId id="302" r:id="rId21"/>
    <p:sldId id="303" r:id="rId22"/>
    <p:sldId id="304" r:id="rId23"/>
    <p:sldId id="305" r:id="rId24"/>
    <p:sldId id="306" r:id="rId25"/>
    <p:sldId id="296" r:id="rId26"/>
    <p:sldId id="297" r:id="rId27"/>
    <p:sldId id="298" r:id="rId28"/>
    <p:sldId id="299" r:id="rId29"/>
    <p:sldId id="300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38" autoAdjust="0"/>
  </p:normalViewPr>
  <p:slideViewPr>
    <p:cSldViewPr>
      <p:cViewPr>
        <p:scale>
          <a:sx n="70" d="100"/>
          <a:sy n="70" d="100"/>
        </p:scale>
        <p:origin x="-281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4E82D-0CCE-41F5-BA69-58B743C86EE4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6FBFD74-4BCF-435F-B9A1-B9215B2F6A00}">
      <dgm:prSet phldrT="[Text]" custT="1"/>
      <dgm:spPr/>
      <dgm:t>
        <a:bodyPr/>
        <a:lstStyle/>
        <a:p>
          <a:r>
            <a:rPr lang="en-US" sz="2800" b="0" dirty="0" smtClean="0">
              <a:latin typeface="Palatino Linotype" panose="02040502050505030304" pitchFamily="18" charset="0"/>
            </a:rPr>
            <a:t>Overview</a:t>
          </a:r>
        </a:p>
        <a:p>
          <a:r>
            <a:rPr lang="en-US" sz="2800" dirty="0" smtClean="0">
              <a:latin typeface="Palatino Linotype" panose="02040502050505030304" pitchFamily="18" charset="0"/>
            </a:rPr>
            <a:t>(</a:t>
          </a:r>
          <a:r>
            <a:rPr lang="en-US" sz="2800" b="1" dirty="0" smtClean="0">
              <a:latin typeface="Palatino Linotype" panose="02040502050505030304" pitchFamily="18" charset="0"/>
            </a:rPr>
            <a:t>15 minutes</a:t>
          </a:r>
          <a:r>
            <a:rPr lang="en-US" sz="2800" dirty="0" smtClean="0">
              <a:latin typeface="Palatino Linotype" panose="02040502050505030304" pitchFamily="18" charset="0"/>
            </a:rPr>
            <a:t>)</a:t>
          </a:r>
          <a:endParaRPr lang="en-US" sz="2800" b="1" dirty="0">
            <a:latin typeface="Palatino Linotype" panose="02040502050505030304" pitchFamily="18" charset="0"/>
          </a:endParaRPr>
        </a:p>
      </dgm:t>
    </dgm:pt>
    <dgm:pt modelId="{4E7973D0-E265-4BF2-8CE7-957EB4629366}" type="parTrans" cxnId="{A03D7D0F-7BB5-4BF0-946E-ACE3DF39D9B4}">
      <dgm:prSet/>
      <dgm:spPr/>
      <dgm:t>
        <a:bodyPr/>
        <a:lstStyle/>
        <a:p>
          <a:endParaRPr lang="en-US"/>
        </a:p>
      </dgm:t>
    </dgm:pt>
    <dgm:pt modelId="{61C05149-4FAA-4EF1-9C18-1901B2E4D1DB}" type="sibTrans" cxnId="{A03D7D0F-7BB5-4BF0-946E-ACE3DF39D9B4}">
      <dgm:prSet/>
      <dgm:spPr/>
      <dgm:t>
        <a:bodyPr/>
        <a:lstStyle/>
        <a:p>
          <a:endParaRPr lang="en-US"/>
        </a:p>
      </dgm:t>
    </dgm:pt>
    <dgm:pt modelId="{3D0B6F27-4574-41F9-A32A-1CD7ACF4C8A3}">
      <dgm:prSet phldrT="[Text]" custT="1"/>
      <dgm:spPr/>
      <dgm:t>
        <a:bodyPr/>
        <a:lstStyle/>
        <a:p>
          <a:r>
            <a:rPr lang="en-US" sz="2800" b="0" dirty="0" smtClean="0">
              <a:latin typeface="Palatino Linotype" panose="02040502050505030304" pitchFamily="18" charset="0"/>
            </a:rPr>
            <a:t>2013 ESPI Workbooks</a:t>
          </a:r>
        </a:p>
        <a:p>
          <a:r>
            <a:rPr lang="en-US" sz="2800" dirty="0" smtClean="0">
              <a:latin typeface="Palatino Linotype" panose="02040502050505030304" pitchFamily="18" charset="0"/>
            </a:rPr>
            <a:t>(</a:t>
          </a:r>
          <a:r>
            <a:rPr lang="en-US" sz="2800" b="1" dirty="0" smtClean="0">
              <a:latin typeface="Palatino Linotype" panose="02040502050505030304" pitchFamily="18" charset="0"/>
            </a:rPr>
            <a:t>45 minutes</a:t>
          </a:r>
          <a:r>
            <a:rPr lang="en-US" sz="2800" dirty="0" smtClean="0">
              <a:latin typeface="Palatino Linotype" panose="02040502050505030304" pitchFamily="18" charset="0"/>
            </a:rPr>
            <a:t>)</a:t>
          </a:r>
          <a:endParaRPr lang="en-US" sz="2500" b="1" dirty="0">
            <a:latin typeface="Palatino Linotype" panose="02040502050505030304" pitchFamily="18" charset="0"/>
          </a:endParaRPr>
        </a:p>
      </dgm:t>
    </dgm:pt>
    <dgm:pt modelId="{59639B75-5BF1-438E-8DEB-E32DA9770FCB}" type="parTrans" cxnId="{34AEAE18-E3F7-4ED3-85A0-7EC7220B98EB}">
      <dgm:prSet/>
      <dgm:spPr/>
      <dgm:t>
        <a:bodyPr/>
        <a:lstStyle/>
        <a:p>
          <a:endParaRPr lang="en-US"/>
        </a:p>
      </dgm:t>
    </dgm:pt>
    <dgm:pt modelId="{7C2BEEB9-8583-4579-BE28-C9DA1FD15C5D}" type="sibTrans" cxnId="{34AEAE18-E3F7-4ED3-85A0-7EC7220B98EB}">
      <dgm:prSet/>
      <dgm:spPr/>
      <dgm:t>
        <a:bodyPr/>
        <a:lstStyle/>
        <a:p>
          <a:endParaRPr lang="en-US"/>
        </a:p>
      </dgm:t>
    </dgm:pt>
    <dgm:pt modelId="{40B4E94B-0DFB-4B0B-B085-73FD09FE73AC}">
      <dgm:prSet phldrT="[Text]" custT="1"/>
      <dgm:spPr/>
      <dgm:t>
        <a:bodyPr/>
        <a:lstStyle/>
        <a:p>
          <a:r>
            <a:rPr lang="en-US" sz="2800" dirty="0" smtClean="0">
              <a:latin typeface="Palatino Linotype" panose="02040502050505030304" pitchFamily="18" charset="0"/>
            </a:rPr>
            <a:t>2013 ESPI Database </a:t>
          </a:r>
        </a:p>
        <a:p>
          <a:r>
            <a:rPr lang="en-US" sz="2800" dirty="0" smtClean="0">
              <a:latin typeface="Palatino Linotype" panose="02040502050505030304" pitchFamily="18" charset="0"/>
            </a:rPr>
            <a:t>(</a:t>
          </a:r>
          <a:r>
            <a:rPr lang="en-US" sz="2800" b="1" dirty="0" smtClean="0">
              <a:latin typeface="Palatino Linotype" panose="02040502050505030304" pitchFamily="18" charset="0"/>
            </a:rPr>
            <a:t>30 minutes</a:t>
          </a:r>
          <a:r>
            <a:rPr lang="en-US" sz="2800" dirty="0" smtClean="0">
              <a:latin typeface="Palatino Linotype" panose="02040502050505030304" pitchFamily="18" charset="0"/>
            </a:rPr>
            <a:t>) </a:t>
          </a:r>
          <a:endParaRPr lang="en-US" sz="2100" dirty="0">
            <a:latin typeface="Palatino Linotype" panose="02040502050505030304" pitchFamily="18" charset="0"/>
          </a:endParaRPr>
        </a:p>
      </dgm:t>
    </dgm:pt>
    <dgm:pt modelId="{AA09ADB6-7934-4B0B-B403-FE84907FDDAB}" type="parTrans" cxnId="{19696015-B3F4-4EB0-845F-37EEAE469C06}">
      <dgm:prSet/>
      <dgm:spPr/>
      <dgm:t>
        <a:bodyPr/>
        <a:lstStyle/>
        <a:p>
          <a:endParaRPr lang="en-US"/>
        </a:p>
      </dgm:t>
    </dgm:pt>
    <dgm:pt modelId="{F9E8B632-9D6F-4EF2-A4E4-BCFC0D73F39F}" type="sibTrans" cxnId="{19696015-B3F4-4EB0-845F-37EEAE469C06}">
      <dgm:prSet/>
      <dgm:spPr/>
      <dgm:t>
        <a:bodyPr/>
        <a:lstStyle/>
        <a:p>
          <a:endParaRPr lang="en-US"/>
        </a:p>
      </dgm:t>
    </dgm:pt>
    <dgm:pt modelId="{D3217727-920F-47D0-94BD-2071056277C9}" type="pres">
      <dgm:prSet presAssocID="{7CC4E82D-0CCE-41F5-BA69-58B743C86EE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B12C13-3F26-4690-B8CD-AAE56AB136D3}" type="pres">
      <dgm:prSet presAssocID="{66FBFD74-4BCF-435F-B9A1-B9215B2F6A00}" presName="comp" presStyleCnt="0"/>
      <dgm:spPr/>
    </dgm:pt>
    <dgm:pt modelId="{512835A9-7EF7-47C0-A9F0-027B1C7F1C25}" type="pres">
      <dgm:prSet presAssocID="{66FBFD74-4BCF-435F-B9A1-B9215B2F6A00}" presName="box" presStyleLbl="node1" presStyleIdx="0" presStyleCnt="3" custLinFactNeighborX="0"/>
      <dgm:spPr/>
      <dgm:t>
        <a:bodyPr/>
        <a:lstStyle/>
        <a:p>
          <a:endParaRPr lang="en-US"/>
        </a:p>
      </dgm:t>
    </dgm:pt>
    <dgm:pt modelId="{9BB58213-0984-4824-B4A2-5AEF3DAB04CB}" type="pres">
      <dgm:prSet presAssocID="{66FBFD74-4BCF-435F-B9A1-B9215B2F6A00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67970E6A-0DDD-472A-89B5-494B259E6701}" type="pres">
      <dgm:prSet presAssocID="{66FBFD74-4BCF-435F-B9A1-B9215B2F6A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03A23-FF70-41CE-80BE-3FBD450CD3F9}" type="pres">
      <dgm:prSet presAssocID="{61C05149-4FAA-4EF1-9C18-1901B2E4D1DB}" presName="spacer" presStyleCnt="0"/>
      <dgm:spPr/>
    </dgm:pt>
    <dgm:pt modelId="{470C1197-42F2-4C95-8916-3FDEF57C5F9B}" type="pres">
      <dgm:prSet presAssocID="{3D0B6F27-4574-41F9-A32A-1CD7ACF4C8A3}" presName="comp" presStyleCnt="0"/>
      <dgm:spPr/>
    </dgm:pt>
    <dgm:pt modelId="{477DEA42-8E97-4AC5-861A-3BDC29A967C9}" type="pres">
      <dgm:prSet presAssocID="{3D0B6F27-4574-41F9-A32A-1CD7ACF4C8A3}" presName="box" presStyleLbl="node1" presStyleIdx="1" presStyleCnt="3"/>
      <dgm:spPr/>
      <dgm:t>
        <a:bodyPr/>
        <a:lstStyle/>
        <a:p>
          <a:endParaRPr lang="en-US"/>
        </a:p>
      </dgm:t>
    </dgm:pt>
    <dgm:pt modelId="{E83DA222-9450-4116-9B9C-CC164AA97B95}" type="pres">
      <dgm:prSet presAssocID="{3D0B6F27-4574-41F9-A32A-1CD7ACF4C8A3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0ACA8388-9A53-4245-B255-DF24425D5995}" type="pres">
      <dgm:prSet presAssocID="{3D0B6F27-4574-41F9-A32A-1CD7ACF4C8A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68A7A-0F53-4D46-8931-0D6B73CF101C}" type="pres">
      <dgm:prSet presAssocID="{7C2BEEB9-8583-4579-BE28-C9DA1FD15C5D}" presName="spacer" presStyleCnt="0"/>
      <dgm:spPr/>
    </dgm:pt>
    <dgm:pt modelId="{7A63D968-EBD1-4B08-849C-92B4BE791D5F}" type="pres">
      <dgm:prSet presAssocID="{40B4E94B-0DFB-4B0B-B085-73FD09FE73AC}" presName="comp" presStyleCnt="0"/>
      <dgm:spPr/>
    </dgm:pt>
    <dgm:pt modelId="{DEC4AFC2-D1D7-467B-B39C-5B979E1A3B47}" type="pres">
      <dgm:prSet presAssocID="{40B4E94B-0DFB-4B0B-B085-73FD09FE73AC}" presName="box" presStyleLbl="node1" presStyleIdx="2" presStyleCnt="3"/>
      <dgm:spPr/>
      <dgm:t>
        <a:bodyPr/>
        <a:lstStyle/>
        <a:p>
          <a:endParaRPr lang="en-US"/>
        </a:p>
      </dgm:t>
    </dgm:pt>
    <dgm:pt modelId="{8A78A5D6-11B1-4622-B82F-96AC11A415B3}" type="pres">
      <dgm:prSet presAssocID="{40B4E94B-0DFB-4B0B-B085-73FD09FE73AC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822279C5-FE7A-4AC1-82D9-D8D7E8C8926B}" type="pres">
      <dgm:prSet presAssocID="{40B4E94B-0DFB-4B0B-B085-73FD09FE73A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696015-B3F4-4EB0-845F-37EEAE469C06}" srcId="{7CC4E82D-0CCE-41F5-BA69-58B743C86EE4}" destId="{40B4E94B-0DFB-4B0B-B085-73FD09FE73AC}" srcOrd="2" destOrd="0" parTransId="{AA09ADB6-7934-4B0B-B403-FE84907FDDAB}" sibTransId="{F9E8B632-9D6F-4EF2-A4E4-BCFC0D73F39F}"/>
    <dgm:cxn modelId="{6BD8405B-4FD7-48C6-8788-6380F59EF3BE}" type="presOf" srcId="{3D0B6F27-4574-41F9-A32A-1CD7ACF4C8A3}" destId="{0ACA8388-9A53-4245-B255-DF24425D5995}" srcOrd="1" destOrd="0" presId="urn:microsoft.com/office/officeart/2005/8/layout/vList4"/>
    <dgm:cxn modelId="{A323F5FB-CAB4-491D-9610-98154FD02725}" type="presOf" srcId="{40B4E94B-0DFB-4B0B-B085-73FD09FE73AC}" destId="{DEC4AFC2-D1D7-467B-B39C-5B979E1A3B47}" srcOrd="0" destOrd="0" presId="urn:microsoft.com/office/officeart/2005/8/layout/vList4"/>
    <dgm:cxn modelId="{297CE588-9467-4055-BC22-FA6512DA83C9}" type="presOf" srcId="{66FBFD74-4BCF-435F-B9A1-B9215B2F6A00}" destId="{67970E6A-0DDD-472A-89B5-494B259E6701}" srcOrd="1" destOrd="0" presId="urn:microsoft.com/office/officeart/2005/8/layout/vList4"/>
    <dgm:cxn modelId="{A03D7D0F-7BB5-4BF0-946E-ACE3DF39D9B4}" srcId="{7CC4E82D-0CCE-41F5-BA69-58B743C86EE4}" destId="{66FBFD74-4BCF-435F-B9A1-B9215B2F6A00}" srcOrd="0" destOrd="0" parTransId="{4E7973D0-E265-4BF2-8CE7-957EB4629366}" sibTransId="{61C05149-4FAA-4EF1-9C18-1901B2E4D1DB}"/>
    <dgm:cxn modelId="{4B9D3940-FE58-49EE-AD7E-5FC510B78E98}" type="presOf" srcId="{3D0B6F27-4574-41F9-A32A-1CD7ACF4C8A3}" destId="{477DEA42-8E97-4AC5-861A-3BDC29A967C9}" srcOrd="0" destOrd="0" presId="urn:microsoft.com/office/officeart/2005/8/layout/vList4"/>
    <dgm:cxn modelId="{970A1D8C-8397-4352-A7A3-048A5EFA27DD}" type="presOf" srcId="{40B4E94B-0DFB-4B0B-B085-73FD09FE73AC}" destId="{822279C5-FE7A-4AC1-82D9-D8D7E8C8926B}" srcOrd="1" destOrd="0" presId="urn:microsoft.com/office/officeart/2005/8/layout/vList4"/>
    <dgm:cxn modelId="{A4018A1B-04FF-4EA7-9E38-38C46F998C20}" type="presOf" srcId="{66FBFD74-4BCF-435F-B9A1-B9215B2F6A00}" destId="{512835A9-7EF7-47C0-A9F0-027B1C7F1C25}" srcOrd="0" destOrd="0" presId="urn:microsoft.com/office/officeart/2005/8/layout/vList4"/>
    <dgm:cxn modelId="{033B2B56-E6CC-497F-8F38-84A42DB09100}" type="presOf" srcId="{7CC4E82D-0CCE-41F5-BA69-58B743C86EE4}" destId="{D3217727-920F-47D0-94BD-2071056277C9}" srcOrd="0" destOrd="0" presId="urn:microsoft.com/office/officeart/2005/8/layout/vList4"/>
    <dgm:cxn modelId="{34AEAE18-E3F7-4ED3-85A0-7EC7220B98EB}" srcId="{7CC4E82D-0CCE-41F5-BA69-58B743C86EE4}" destId="{3D0B6F27-4574-41F9-A32A-1CD7ACF4C8A3}" srcOrd="1" destOrd="0" parTransId="{59639B75-5BF1-438E-8DEB-E32DA9770FCB}" sibTransId="{7C2BEEB9-8583-4579-BE28-C9DA1FD15C5D}"/>
    <dgm:cxn modelId="{F4019057-CEB8-40F9-9580-FEEEF7E0FC90}" type="presParOf" srcId="{D3217727-920F-47D0-94BD-2071056277C9}" destId="{00B12C13-3F26-4690-B8CD-AAE56AB136D3}" srcOrd="0" destOrd="0" presId="urn:microsoft.com/office/officeart/2005/8/layout/vList4"/>
    <dgm:cxn modelId="{59A92D01-6FFA-4024-920B-2FDFE28502BE}" type="presParOf" srcId="{00B12C13-3F26-4690-B8CD-AAE56AB136D3}" destId="{512835A9-7EF7-47C0-A9F0-027B1C7F1C25}" srcOrd="0" destOrd="0" presId="urn:microsoft.com/office/officeart/2005/8/layout/vList4"/>
    <dgm:cxn modelId="{45551C84-6931-4648-97F1-3F67DC496A13}" type="presParOf" srcId="{00B12C13-3F26-4690-B8CD-AAE56AB136D3}" destId="{9BB58213-0984-4824-B4A2-5AEF3DAB04CB}" srcOrd="1" destOrd="0" presId="urn:microsoft.com/office/officeart/2005/8/layout/vList4"/>
    <dgm:cxn modelId="{BE479B7B-5074-48A6-B259-54F3C1B25965}" type="presParOf" srcId="{00B12C13-3F26-4690-B8CD-AAE56AB136D3}" destId="{67970E6A-0DDD-472A-89B5-494B259E6701}" srcOrd="2" destOrd="0" presId="urn:microsoft.com/office/officeart/2005/8/layout/vList4"/>
    <dgm:cxn modelId="{1AD113B6-D8D8-4EF3-87AC-70ECFB7F5DF9}" type="presParOf" srcId="{D3217727-920F-47D0-94BD-2071056277C9}" destId="{BDC03A23-FF70-41CE-80BE-3FBD450CD3F9}" srcOrd="1" destOrd="0" presId="urn:microsoft.com/office/officeart/2005/8/layout/vList4"/>
    <dgm:cxn modelId="{5919B1C3-4255-40CA-A358-0D2B476C33ED}" type="presParOf" srcId="{D3217727-920F-47D0-94BD-2071056277C9}" destId="{470C1197-42F2-4C95-8916-3FDEF57C5F9B}" srcOrd="2" destOrd="0" presId="urn:microsoft.com/office/officeart/2005/8/layout/vList4"/>
    <dgm:cxn modelId="{58DD0C34-2CB3-41EB-B2EF-BB12AD5929AE}" type="presParOf" srcId="{470C1197-42F2-4C95-8916-3FDEF57C5F9B}" destId="{477DEA42-8E97-4AC5-861A-3BDC29A967C9}" srcOrd="0" destOrd="0" presId="urn:microsoft.com/office/officeart/2005/8/layout/vList4"/>
    <dgm:cxn modelId="{41C293C3-A9DD-4901-B6F9-47EDAA660B82}" type="presParOf" srcId="{470C1197-42F2-4C95-8916-3FDEF57C5F9B}" destId="{E83DA222-9450-4116-9B9C-CC164AA97B95}" srcOrd="1" destOrd="0" presId="urn:microsoft.com/office/officeart/2005/8/layout/vList4"/>
    <dgm:cxn modelId="{36213EEC-A965-4EBA-B55A-EF5B98929B3E}" type="presParOf" srcId="{470C1197-42F2-4C95-8916-3FDEF57C5F9B}" destId="{0ACA8388-9A53-4245-B255-DF24425D5995}" srcOrd="2" destOrd="0" presId="urn:microsoft.com/office/officeart/2005/8/layout/vList4"/>
    <dgm:cxn modelId="{9C830C29-0CC3-47CF-A1A5-65161734306B}" type="presParOf" srcId="{D3217727-920F-47D0-94BD-2071056277C9}" destId="{6E168A7A-0F53-4D46-8931-0D6B73CF101C}" srcOrd="3" destOrd="0" presId="urn:microsoft.com/office/officeart/2005/8/layout/vList4"/>
    <dgm:cxn modelId="{ADBEC83B-8B96-4592-B621-AA9A7901CA06}" type="presParOf" srcId="{D3217727-920F-47D0-94BD-2071056277C9}" destId="{7A63D968-EBD1-4B08-849C-92B4BE791D5F}" srcOrd="4" destOrd="0" presId="urn:microsoft.com/office/officeart/2005/8/layout/vList4"/>
    <dgm:cxn modelId="{0074DC58-B382-4F43-811F-91A111BD6C52}" type="presParOf" srcId="{7A63D968-EBD1-4B08-849C-92B4BE791D5F}" destId="{DEC4AFC2-D1D7-467B-B39C-5B979E1A3B47}" srcOrd="0" destOrd="0" presId="urn:microsoft.com/office/officeart/2005/8/layout/vList4"/>
    <dgm:cxn modelId="{64927B2B-273B-42E3-ACAB-DF495A030035}" type="presParOf" srcId="{7A63D968-EBD1-4B08-849C-92B4BE791D5F}" destId="{8A78A5D6-11B1-4622-B82F-96AC11A415B3}" srcOrd="1" destOrd="0" presId="urn:microsoft.com/office/officeart/2005/8/layout/vList4"/>
    <dgm:cxn modelId="{47BCFD13-A523-49D6-924C-A36C3D03C50C}" type="presParOf" srcId="{7A63D968-EBD1-4B08-849C-92B4BE791D5F}" destId="{822279C5-FE7A-4AC1-82D9-D8D7E8C892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35E85-E5CE-4B7A-A090-D7313208AA48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DCCEF4A-F488-47CC-994E-64C83D619131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4112D03-0C00-44E8-A938-914C07ED0BDA}" type="parTrans" cxnId="{0EC57871-EC5D-4F95-9926-D83BA243DBF7}">
      <dgm:prSet/>
      <dgm:spPr/>
      <dgm:t>
        <a:bodyPr/>
        <a:lstStyle/>
        <a:p>
          <a:endParaRPr lang="en-US"/>
        </a:p>
      </dgm:t>
    </dgm:pt>
    <dgm:pt modelId="{98431885-8634-4890-9DA1-122D0C51BDEB}" type="sibTrans" cxnId="{0EC57871-EC5D-4F95-9926-D83BA243DBF7}">
      <dgm:prSet/>
      <dgm:spPr/>
      <dgm:t>
        <a:bodyPr/>
        <a:lstStyle/>
        <a:p>
          <a:endParaRPr lang="en-US"/>
        </a:p>
      </dgm:t>
    </dgm:pt>
    <dgm:pt modelId="{FADEC4A5-DE18-4E45-BB43-A709EFD2C0A8}">
      <dgm:prSet phldrT="[Text]"/>
      <dgm:spPr/>
      <dgm:t>
        <a:bodyPr/>
        <a:lstStyle/>
        <a:p>
          <a:r>
            <a:rPr lang="en-US" baseline="0" dirty="0" smtClean="0">
              <a:latin typeface="Palatino Linotype" panose="02040502050505030304" pitchFamily="18" charset="0"/>
            </a:rPr>
            <a:t>Introduction</a:t>
          </a:r>
          <a:endParaRPr lang="en-US" baseline="0" dirty="0">
            <a:latin typeface="Palatino Linotype" panose="02040502050505030304" pitchFamily="18" charset="0"/>
          </a:endParaRPr>
        </a:p>
      </dgm:t>
    </dgm:pt>
    <dgm:pt modelId="{4AF804EB-CDA0-4563-88E8-4304250DAAC1}" type="parTrans" cxnId="{BD735AC3-4FFF-4EB3-AF39-B981B0BFF3E1}">
      <dgm:prSet/>
      <dgm:spPr/>
      <dgm:t>
        <a:bodyPr/>
        <a:lstStyle/>
        <a:p>
          <a:endParaRPr lang="en-US"/>
        </a:p>
      </dgm:t>
    </dgm:pt>
    <dgm:pt modelId="{04E26A15-8A46-4936-BF4B-9021A067122D}" type="sibTrans" cxnId="{BD735AC3-4FFF-4EB3-AF39-B981B0BFF3E1}">
      <dgm:prSet/>
      <dgm:spPr/>
      <dgm:t>
        <a:bodyPr/>
        <a:lstStyle/>
        <a:p>
          <a:endParaRPr lang="en-US"/>
        </a:p>
      </dgm:t>
    </dgm:pt>
    <dgm:pt modelId="{54DEAC6B-27F4-46D7-8B19-73A8B9525500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D2B78FD-1662-4303-A723-7E5B583B79B0}" type="parTrans" cxnId="{AB666908-48D9-441C-B64D-D0BA225B9A67}">
      <dgm:prSet/>
      <dgm:spPr/>
      <dgm:t>
        <a:bodyPr/>
        <a:lstStyle/>
        <a:p>
          <a:endParaRPr lang="en-US"/>
        </a:p>
      </dgm:t>
    </dgm:pt>
    <dgm:pt modelId="{6BFE3497-FD6D-4033-AEBC-7DF75E970D0E}" type="sibTrans" cxnId="{AB666908-48D9-441C-B64D-D0BA225B9A67}">
      <dgm:prSet/>
      <dgm:spPr/>
      <dgm:t>
        <a:bodyPr/>
        <a:lstStyle/>
        <a:p>
          <a:endParaRPr lang="en-US"/>
        </a:p>
      </dgm:t>
    </dgm:pt>
    <dgm:pt modelId="{A7665399-F06E-4E38-B79E-ED1F995D3D40}">
      <dgm:prSet phldrT="[Text]"/>
      <dgm:spPr/>
      <dgm:t>
        <a:bodyPr/>
        <a:lstStyle/>
        <a:p>
          <a:r>
            <a:rPr lang="en-US" dirty="0" smtClean="0">
              <a:latin typeface="Palatino Linotype" panose="02040502050505030304" pitchFamily="18" charset="0"/>
            </a:rPr>
            <a:t>Regulatory Background</a:t>
          </a:r>
          <a:endParaRPr lang="en-US" dirty="0">
            <a:latin typeface="Palatino Linotype" panose="02040502050505030304" pitchFamily="18" charset="0"/>
          </a:endParaRPr>
        </a:p>
      </dgm:t>
    </dgm:pt>
    <dgm:pt modelId="{9B34FFA1-BC15-4E65-82F5-11FEA1F0660E}" type="parTrans" cxnId="{EE9266F2-D5ED-42E8-B5B5-E6A9016AE0B9}">
      <dgm:prSet/>
      <dgm:spPr/>
      <dgm:t>
        <a:bodyPr/>
        <a:lstStyle/>
        <a:p>
          <a:endParaRPr lang="en-US"/>
        </a:p>
      </dgm:t>
    </dgm:pt>
    <dgm:pt modelId="{6CC49D59-AAB7-4048-A38D-B3FBC868801F}" type="sibTrans" cxnId="{EE9266F2-D5ED-42E8-B5B5-E6A9016AE0B9}">
      <dgm:prSet/>
      <dgm:spPr/>
      <dgm:t>
        <a:bodyPr/>
        <a:lstStyle/>
        <a:p>
          <a:endParaRPr lang="en-US"/>
        </a:p>
      </dgm:t>
    </dgm:pt>
    <dgm:pt modelId="{CED6B802-167E-46E7-BF22-3E505A0CE141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B266E9EB-25CE-4AA8-AE76-A310891B4587}" type="parTrans" cxnId="{8E95D05C-E9A6-44DC-9C8D-0AE1C3C00F70}">
      <dgm:prSet/>
      <dgm:spPr/>
      <dgm:t>
        <a:bodyPr/>
        <a:lstStyle/>
        <a:p>
          <a:endParaRPr lang="en-US"/>
        </a:p>
      </dgm:t>
    </dgm:pt>
    <dgm:pt modelId="{3BA4DF12-9280-4B29-9B23-47C8E6087698}" type="sibTrans" cxnId="{8E95D05C-E9A6-44DC-9C8D-0AE1C3C00F70}">
      <dgm:prSet/>
      <dgm:spPr/>
      <dgm:t>
        <a:bodyPr/>
        <a:lstStyle/>
        <a:p>
          <a:endParaRPr lang="en-US"/>
        </a:p>
      </dgm:t>
    </dgm:pt>
    <dgm:pt modelId="{9DC99FDE-21B0-4E17-ABA1-5C475AAC0660}">
      <dgm:prSet phldrT="[Text]"/>
      <dgm:spPr/>
      <dgm:t>
        <a:bodyPr/>
        <a:lstStyle/>
        <a:p>
          <a:r>
            <a:rPr lang="en-US" dirty="0" smtClean="0">
              <a:latin typeface="Palatino Linotype" panose="02040502050505030304" pitchFamily="18" charset="0"/>
            </a:rPr>
            <a:t>Earnings</a:t>
          </a:r>
          <a:endParaRPr lang="en-US" dirty="0">
            <a:latin typeface="Palatino Linotype" panose="02040502050505030304" pitchFamily="18" charset="0"/>
          </a:endParaRPr>
        </a:p>
      </dgm:t>
    </dgm:pt>
    <dgm:pt modelId="{33AF02FB-32B0-4568-B1C9-95F14F75ACA3}" type="parTrans" cxnId="{0BDA6B83-1CB3-429F-9FA8-9088F9EEE9FB}">
      <dgm:prSet/>
      <dgm:spPr/>
      <dgm:t>
        <a:bodyPr/>
        <a:lstStyle/>
        <a:p>
          <a:endParaRPr lang="en-US"/>
        </a:p>
      </dgm:t>
    </dgm:pt>
    <dgm:pt modelId="{639907BD-A49F-433F-A21C-9D0F0B57B247}" type="sibTrans" cxnId="{0BDA6B83-1CB3-429F-9FA8-9088F9EEE9FB}">
      <dgm:prSet/>
      <dgm:spPr/>
      <dgm:t>
        <a:bodyPr/>
        <a:lstStyle/>
        <a:p>
          <a:endParaRPr lang="en-US"/>
        </a:p>
      </dgm:t>
    </dgm:pt>
    <dgm:pt modelId="{46B38047-9042-4C04-B5CC-54CBD9264B85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D70E66F0-9F35-487A-B766-9A4CFF0E44C5}" type="parTrans" cxnId="{9E0E4F48-5C6C-4591-9CC9-584CF21DBBAE}">
      <dgm:prSet/>
      <dgm:spPr/>
      <dgm:t>
        <a:bodyPr/>
        <a:lstStyle/>
        <a:p>
          <a:endParaRPr lang="en-US"/>
        </a:p>
      </dgm:t>
    </dgm:pt>
    <dgm:pt modelId="{87545858-95B6-4F62-BA60-E64F4A9F3278}" type="sibTrans" cxnId="{9E0E4F48-5C6C-4591-9CC9-584CF21DBBAE}">
      <dgm:prSet/>
      <dgm:spPr/>
      <dgm:t>
        <a:bodyPr/>
        <a:lstStyle/>
        <a:p>
          <a:endParaRPr lang="en-US"/>
        </a:p>
      </dgm:t>
    </dgm:pt>
    <dgm:pt modelId="{E5BF66A7-F1D0-4E97-A2E7-5569E6E01CDE}">
      <dgm:prSet phldrT="[Text]"/>
      <dgm:spPr/>
      <dgm:t>
        <a:bodyPr/>
        <a:lstStyle/>
        <a:p>
          <a:r>
            <a:rPr lang="en-US" dirty="0" smtClean="0">
              <a:latin typeface="Palatino Linotype" panose="02040502050505030304" pitchFamily="18" charset="0"/>
            </a:rPr>
            <a:t>Components of Earnings Calculation</a:t>
          </a:r>
          <a:endParaRPr lang="en-US" dirty="0">
            <a:latin typeface="Palatino Linotype" panose="02040502050505030304" pitchFamily="18" charset="0"/>
          </a:endParaRPr>
        </a:p>
      </dgm:t>
    </dgm:pt>
    <dgm:pt modelId="{D89F398E-F1D8-4F7D-9315-982E28201D94}" type="parTrans" cxnId="{D128D776-AC73-4EEE-BE37-091C761AB1CD}">
      <dgm:prSet/>
      <dgm:spPr/>
      <dgm:t>
        <a:bodyPr/>
        <a:lstStyle/>
        <a:p>
          <a:endParaRPr lang="en-US"/>
        </a:p>
      </dgm:t>
    </dgm:pt>
    <dgm:pt modelId="{BC72DF35-BDD4-49BE-A0AF-50FB624AD671}" type="sibTrans" cxnId="{D128D776-AC73-4EEE-BE37-091C761AB1CD}">
      <dgm:prSet/>
      <dgm:spPr/>
      <dgm:t>
        <a:bodyPr/>
        <a:lstStyle/>
        <a:p>
          <a:endParaRPr lang="en-US"/>
        </a:p>
      </dgm:t>
    </dgm:pt>
    <dgm:pt modelId="{C9A0DF09-0DC6-490F-ACC8-65125A6C34C8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A2405292-2074-4254-BAEE-799796D7F880}" type="parTrans" cxnId="{A3B26846-8350-4C65-84BC-88C3C7652538}">
      <dgm:prSet/>
      <dgm:spPr/>
      <dgm:t>
        <a:bodyPr/>
        <a:lstStyle/>
        <a:p>
          <a:endParaRPr lang="en-US"/>
        </a:p>
      </dgm:t>
    </dgm:pt>
    <dgm:pt modelId="{B52D3C93-37FA-45BF-A323-B69BD64EF2AE}" type="sibTrans" cxnId="{A3B26846-8350-4C65-84BC-88C3C7652538}">
      <dgm:prSet/>
      <dgm:spPr/>
      <dgm:t>
        <a:bodyPr/>
        <a:lstStyle/>
        <a:p>
          <a:endParaRPr lang="en-US"/>
        </a:p>
      </dgm:t>
    </dgm:pt>
    <dgm:pt modelId="{85BFFF7B-27C5-4F29-954D-FA0AEE6ACDAA}">
      <dgm:prSet phldrT="[Text]"/>
      <dgm:spPr/>
      <dgm:t>
        <a:bodyPr/>
        <a:lstStyle/>
        <a:p>
          <a:r>
            <a:rPr lang="en-US" dirty="0" smtClean="0">
              <a:latin typeface="Palatino Linotype" panose="02040502050505030304" pitchFamily="18" charset="0"/>
            </a:rPr>
            <a:t>Creation of Ex-Post Dataset</a:t>
          </a:r>
          <a:endParaRPr lang="en-US" dirty="0">
            <a:latin typeface="Palatino Linotype" panose="02040502050505030304" pitchFamily="18" charset="0"/>
          </a:endParaRPr>
        </a:p>
      </dgm:t>
    </dgm:pt>
    <dgm:pt modelId="{E9CA0AC5-E760-4FAA-AFD6-D0F766019176}" type="parTrans" cxnId="{138759B3-10CD-45C6-BE86-4D976EC7A56B}">
      <dgm:prSet/>
      <dgm:spPr/>
      <dgm:t>
        <a:bodyPr/>
        <a:lstStyle/>
        <a:p>
          <a:endParaRPr lang="en-US"/>
        </a:p>
      </dgm:t>
    </dgm:pt>
    <dgm:pt modelId="{1FF6BB93-942F-43C5-A158-EA44D4AAFE75}" type="sibTrans" cxnId="{138759B3-10CD-45C6-BE86-4D976EC7A56B}">
      <dgm:prSet/>
      <dgm:spPr/>
      <dgm:t>
        <a:bodyPr/>
        <a:lstStyle/>
        <a:p>
          <a:endParaRPr lang="en-US"/>
        </a:p>
      </dgm:t>
    </dgm:pt>
    <dgm:pt modelId="{FD4D3796-1B73-4197-9F92-4ACBBD0BD080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3D14635B-97FD-4C42-98B6-EA89DDAE2C07}" type="parTrans" cxnId="{DCBB2156-8186-484A-917C-87A45A053298}">
      <dgm:prSet/>
      <dgm:spPr/>
      <dgm:t>
        <a:bodyPr/>
        <a:lstStyle/>
        <a:p>
          <a:endParaRPr lang="en-US"/>
        </a:p>
      </dgm:t>
    </dgm:pt>
    <dgm:pt modelId="{3644F5A7-C27E-45F9-B4F9-00376D2B6F2B}" type="sibTrans" cxnId="{DCBB2156-8186-484A-917C-87A45A053298}">
      <dgm:prSet/>
      <dgm:spPr/>
      <dgm:t>
        <a:bodyPr/>
        <a:lstStyle/>
        <a:p>
          <a:endParaRPr lang="en-US"/>
        </a:p>
      </dgm:t>
    </dgm:pt>
    <dgm:pt modelId="{EF35040C-A6D8-4C14-A0E9-86ABDB888F1F}">
      <dgm:prSet phldrT="[Text]"/>
      <dgm:spPr/>
      <dgm:t>
        <a:bodyPr/>
        <a:lstStyle/>
        <a:p>
          <a:r>
            <a:rPr lang="en-US" dirty="0" smtClean="0">
              <a:latin typeface="Palatino Linotype" panose="02040502050505030304" pitchFamily="18" charset="0"/>
            </a:rPr>
            <a:t>Biggest Drivers of Change in Earnings</a:t>
          </a:r>
          <a:endParaRPr lang="en-US" dirty="0">
            <a:latin typeface="Palatino Linotype" panose="02040502050505030304" pitchFamily="18" charset="0"/>
          </a:endParaRPr>
        </a:p>
      </dgm:t>
    </dgm:pt>
    <dgm:pt modelId="{490E02BC-7D68-4AB2-8BD3-9F32B599BD3B}" type="parTrans" cxnId="{7180E4F6-D1FE-402A-89A2-D8B59332B6F7}">
      <dgm:prSet/>
      <dgm:spPr/>
      <dgm:t>
        <a:bodyPr/>
        <a:lstStyle/>
        <a:p>
          <a:endParaRPr lang="en-US"/>
        </a:p>
      </dgm:t>
    </dgm:pt>
    <dgm:pt modelId="{972B4206-5D70-426F-BB1B-385C7D1039E1}" type="sibTrans" cxnId="{7180E4F6-D1FE-402A-89A2-D8B59332B6F7}">
      <dgm:prSet/>
      <dgm:spPr/>
      <dgm:t>
        <a:bodyPr/>
        <a:lstStyle/>
        <a:p>
          <a:endParaRPr lang="en-US"/>
        </a:p>
      </dgm:t>
    </dgm:pt>
    <dgm:pt modelId="{35189098-48BC-4FAC-9388-3231386CE87C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C16CBD11-E4A6-4B15-A68E-F90B4CAB60BA}" type="parTrans" cxnId="{0C5B433F-AD87-4C00-A5C5-83F022779217}">
      <dgm:prSet/>
      <dgm:spPr/>
      <dgm:t>
        <a:bodyPr/>
        <a:lstStyle/>
        <a:p>
          <a:endParaRPr lang="en-US"/>
        </a:p>
      </dgm:t>
    </dgm:pt>
    <dgm:pt modelId="{1642CF16-5D89-49C4-8C72-2312E8695606}" type="sibTrans" cxnId="{0C5B433F-AD87-4C00-A5C5-83F022779217}">
      <dgm:prSet/>
      <dgm:spPr/>
      <dgm:t>
        <a:bodyPr/>
        <a:lstStyle/>
        <a:p>
          <a:endParaRPr lang="en-US"/>
        </a:p>
      </dgm:t>
    </dgm:pt>
    <dgm:pt modelId="{46B7A16B-7FAB-4BF6-9686-C7E5AFB10139}">
      <dgm:prSet phldrT="[Text]"/>
      <dgm:spPr/>
      <dgm:t>
        <a:bodyPr/>
        <a:lstStyle/>
        <a:p>
          <a:r>
            <a:rPr lang="en-US" dirty="0" smtClean="0">
              <a:latin typeface="Palatino Linotype" panose="02040502050505030304" pitchFamily="18" charset="0"/>
            </a:rPr>
            <a:t>Appendices</a:t>
          </a:r>
          <a:endParaRPr lang="en-US" dirty="0">
            <a:latin typeface="Palatino Linotype" panose="02040502050505030304" pitchFamily="18" charset="0"/>
          </a:endParaRPr>
        </a:p>
      </dgm:t>
    </dgm:pt>
    <dgm:pt modelId="{0C820425-ED37-404D-A41A-26EAD0756B71}" type="parTrans" cxnId="{437379EC-92EB-4860-A32D-4420710C2E00}">
      <dgm:prSet/>
      <dgm:spPr/>
      <dgm:t>
        <a:bodyPr/>
        <a:lstStyle/>
        <a:p>
          <a:endParaRPr lang="en-US"/>
        </a:p>
      </dgm:t>
    </dgm:pt>
    <dgm:pt modelId="{431D679D-FC22-42D9-9511-DCB0D70A9D01}" type="sibTrans" cxnId="{437379EC-92EB-4860-A32D-4420710C2E00}">
      <dgm:prSet/>
      <dgm:spPr/>
      <dgm:t>
        <a:bodyPr/>
        <a:lstStyle/>
        <a:p>
          <a:endParaRPr lang="en-US"/>
        </a:p>
      </dgm:t>
    </dgm:pt>
    <dgm:pt modelId="{9969D102-5EA1-4A90-BE8F-0644F9EE9FCC}" type="pres">
      <dgm:prSet presAssocID="{F2135E85-E5CE-4B7A-A090-D7313208AA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1C2DF9-8E7A-4775-A111-7A8C5AE5A9ED}" type="pres">
      <dgm:prSet presAssocID="{8DCCEF4A-F488-47CC-994E-64C83D619131}" presName="composite" presStyleCnt="0"/>
      <dgm:spPr/>
    </dgm:pt>
    <dgm:pt modelId="{0C7CA583-CB4E-4D09-AE24-9F5D10A4F49D}" type="pres">
      <dgm:prSet presAssocID="{8DCCEF4A-F488-47CC-994E-64C83D619131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53ECC-A51B-476F-BE24-9686E96E7C39}" type="pres">
      <dgm:prSet presAssocID="{8DCCEF4A-F488-47CC-994E-64C83D619131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33B0D-DB94-4F83-98CE-133B82F08DAA}" type="pres">
      <dgm:prSet presAssocID="{98431885-8634-4890-9DA1-122D0C51BDEB}" presName="sp" presStyleCnt="0"/>
      <dgm:spPr/>
    </dgm:pt>
    <dgm:pt modelId="{E7C3B29D-052D-402C-83C0-C3CF4CF3009F}" type="pres">
      <dgm:prSet presAssocID="{54DEAC6B-27F4-46D7-8B19-73A8B9525500}" presName="composite" presStyleCnt="0"/>
      <dgm:spPr/>
    </dgm:pt>
    <dgm:pt modelId="{0D0B297A-3DC2-44C2-B064-79685C5B7F6D}" type="pres">
      <dgm:prSet presAssocID="{54DEAC6B-27F4-46D7-8B19-73A8B952550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073E4-0230-4CDB-ADE8-520FCC5C3AD2}" type="pres">
      <dgm:prSet presAssocID="{54DEAC6B-27F4-46D7-8B19-73A8B952550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C4260-9397-4A92-BF5B-A8215A27C066}" type="pres">
      <dgm:prSet presAssocID="{6BFE3497-FD6D-4033-AEBC-7DF75E970D0E}" presName="sp" presStyleCnt="0"/>
      <dgm:spPr/>
    </dgm:pt>
    <dgm:pt modelId="{F975E716-B36D-4F30-9138-AD0379391488}" type="pres">
      <dgm:prSet presAssocID="{CED6B802-167E-46E7-BF22-3E505A0CE141}" presName="composite" presStyleCnt="0"/>
      <dgm:spPr/>
    </dgm:pt>
    <dgm:pt modelId="{8AC4501F-9716-4136-A872-9398F3DFA4B4}" type="pres">
      <dgm:prSet presAssocID="{CED6B802-167E-46E7-BF22-3E505A0CE14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7F7C4-DCE1-4D51-9129-8E418A3D88C9}" type="pres">
      <dgm:prSet presAssocID="{CED6B802-167E-46E7-BF22-3E505A0CE141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BC761-1289-452A-B8C4-0C25B45F8360}" type="pres">
      <dgm:prSet presAssocID="{3BA4DF12-9280-4B29-9B23-47C8E6087698}" presName="sp" presStyleCnt="0"/>
      <dgm:spPr/>
    </dgm:pt>
    <dgm:pt modelId="{148B808C-04F5-4793-8526-E1A2951B4C74}" type="pres">
      <dgm:prSet presAssocID="{46B38047-9042-4C04-B5CC-54CBD9264B85}" presName="composite" presStyleCnt="0"/>
      <dgm:spPr/>
    </dgm:pt>
    <dgm:pt modelId="{C6ACDDA5-F4FE-472B-A1D2-BC90637A6912}" type="pres">
      <dgm:prSet presAssocID="{46B38047-9042-4C04-B5CC-54CBD9264B85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5C329-3301-4B6C-93EE-2092AEE3D24A}" type="pres">
      <dgm:prSet presAssocID="{46B38047-9042-4C04-B5CC-54CBD9264B85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2F623-9380-4506-BB0D-F9F6EA414D7C}" type="pres">
      <dgm:prSet presAssocID="{87545858-95B6-4F62-BA60-E64F4A9F3278}" presName="sp" presStyleCnt="0"/>
      <dgm:spPr/>
    </dgm:pt>
    <dgm:pt modelId="{B55A3C43-49C4-43BD-8EB0-00982D896D99}" type="pres">
      <dgm:prSet presAssocID="{C9A0DF09-0DC6-490F-ACC8-65125A6C34C8}" presName="composite" presStyleCnt="0"/>
      <dgm:spPr/>
    </dgm:pt>
    <dgm:pt modelId="{588E68A9-8C4C-4F70-B634-615EADD825B7}" type="pres">
      <dgm:prSet presAssocID="{C9A0DF09-0DC6-490F-ACC8-65125A6C34C8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1478D-6EB8-45E9-8170-328CB31157FC}" type="pres">
      <dgm:prSet presAssocID="{C9A0DF09-0DC6-490F-ACC8-65125A6C34C8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7BD0E-5E79-4CC7-87AA-9EFE904BA656}" type="pres">
      <dgm:prSet presAssocID="{B52D3C93-37FA-45BF-A323-B69BD64EF2AE}" presName="sp" presStyleCnt="0"/>
      <dgm:spPr/>
    </dgm:pt>
    <dgm:pt modelId="{298EF68A-8BF7-44CF-B8D4-263388174DC9}" type="pres">
      <dgm:prSet presAssocID="{FD4D3796-1B73-4197-9F92-4ACBBD0BD080}" presName="composite" presStyleCnt="0"/>
      <dgm:spPr/>
    </dgm:pt>
    <dgm:pt modelId="{D2BDC54E-D0D8-4771-9EA6-3E8DADECF5A7}" type="pres">
      <dgm:prSet presAssocID="{FD4D3796-1B73-4197-9F92-4ACBBD0BD08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5ADBC-6E4B-4D19-A341-379ED2AA47E7}" type="pres">
      <dgm:prSet presAssocID="{FD4D3796-1B73-4197-9F92-4ACBBD0BD08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71ABB-AE33-4302-82FD-89AFCDB6FF6E}" type="pres">
      <dgm:prSet presAssocID="{3644F5A7-C27E-45F9-B4F9-00376D2B6F2B}" presName="sp" presStyleCnt="0"/>
      <dgm:spPr/>
    </dgm:pt>
    <dgm:pt modelId="{5690BC85-1EE7-4A22-8A90-BC5DDB52D259}" type="pres">
      <dgm:prSet presAssocID="{35189098-48BC-4FAC-9388-3231386CE87C}" presName="composite" presStyleCnt="0"/>
      <dgm:spPr/>
    </dgm:pt>
    <dgm:pt modelId="{7412C5D9-948E-44BB-B108-3219D585C3E7}" type="pres">
      <dgm:prSet presAssocID="{35189098-48BC-4FAC-9388-3231386CE87C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1FC01-D7DF-4FE5-A2EA-54792B3FDB4D}" type="pres">
      <dgm:prSet presAssocID="{35189098-48BC-4FAC-9388-3231386CE87C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7EC9F-8830-4137-BF6D-C28EAB3B15EF}" type="presOf" srcId="{FD4D3796-1B73-4197-9F92-4ACBBD0BD080}" destId="{D2BDC54E-D0D8-4771-9EA6-3E8DADECF5A7}" srcOrd="0" destOrd="0" presId="urn:microsoft.com/office/officeart/2005/8/layout/chevron2"/>
    <dgm:cxn modelId="{0EC57871-EC5D-4F95-9926-D83BA243DBF7}" srcId="{F2135E85-E5CE-4B7A-A090-D7313208AA48}" destId="{8DCCEF4A-F488-47CC-994E-64C83D619131}" srcOrd="0" destOrd="0" parTransId="{C4112D03-0C00-44E8-A938-914C07ED0BDA}" sibTransId="{98431885-8634-4890-9DA1-122D0C51BDEB}"/>
    <dgm:cxn modelId="{F0983AF4-D27E-47A9-9289-4F4181F1772D}" type="presOf" srcId="{46B7A16B-7FAB-4BF6-9686-C7E5AFB10139}" destId="{1C41FC01-D7DF-4FE5-A2EA-54792B3FDB4D}" srcOrd="0" destOrd="0" presId="urn:microsoft.com/office/officeart/2005/8/layout/chevron2"/>
    <dgm:cxn modelId="{4810C208-4EF5-4A19-9610-11FFFCE0A781}" type="presOf" srcId="{F2135E85-E5CE-4B7A-A090-D7313208AA48}" destId="{9969D102-5EA1-4A90-BE8F-0644F9EE9FCC}" srcOrd="0" destOrd="0" presId="urn:microsoft.com/office/officeart/2005/8/layout/chevron2"/>
    <dgm:cxn modelId="{0C5B433F-AD87-4C00-A5C5-83F022779217}" srcId="{F2135E85-E5CE-4B7A-A090-D7313208AA48}" destId="{35189098-48BC-4FAC-9388-3231386CE87C}" srcOrd="6" destOrd="0" parTransId="{C16CBD11-E4A6-4B15-A68E-F90B4CAB60BA}" sibTransId="{1642CF16-5D89-49C4-8C72-2312E8695606}"/>
    <dgm:cxn modelId="{3212C864-3607-4128-9DE8-24ADE03792A8}" type="presOf" srcId="{FADEC4A5-DE18-4E45-BB43-A709EFD2C0A8}" destId="{72753ECC-A51B-476F-BE24-9686E96E7C39}" srcOrd="0" destOrd="0" presId="urn:microsoft.com/office/officeart/2005/8/layout/chevron2"/>
    <dgm:cxn modelId="{2EE4218D-754E-4633-81DB-5860B4003570}" type="presOf" srcId="{8DCCEF4A-F488-47CC-994E-64C83D619131}" destId="{0C7CA583-CB4E-4D09-AE24-9F5D10A4F49D}" srcOrd="0" destOrd="0" presId="urn:microsoft.com/office/officeart/2005/8/layout/chevron2"/>
    <dgm:cxn modelId="{437379EC-92EB-4860-A32D-4420710C2E00}" srcId="{35189098-48BC-4FAC-9388-3231386CE87C}" destId="{46B7A16B-7FAB-4BF6-9686-C7E5AFB10139}" srcOrd="0" destOrd="0" parTransId="{0C820425-ED37-404D-A41A-26EAD0756B71}" sibTransId="{431D679D-FC22-42D9-9511-DCB0D70A9D01}"/>
    <dgm:cxn modelId="{7180E4F6-D1FE-402A-89A2-D8B59332B6F7}" srcId="{FD4D3796-1B73-4197-9F92-4ACBBD0BD080}" destId="{EF35040C-A6D8-4C14-A0E9-86ABDB888F1F}" srcOrd="0" destOrd="0" parTransId="{490E02BC-7D68-4AB2-8BD3-9F32B599BD3B}" sibTransId="{972B4206-5D70-426F-BB1B-385C7D1039E1}"/>
    <dgm:cxn modelId="{B74307C1-E0B3-41AF-A2AE-9868FBC276A9}" type="presOf" srcId="{E5BF66A7-F1D0-4E97-A2E7-5569E6E01CDE}" destId="{11E5C329-3301-4B6C-93EE-2092AEE3D24A}" srcOrd="0" destOrd="0" presId="urn:microsoft.com/office/officeart/2005/8/layout/chevron2"/>
    <dgm:cxn modelId="{D128D776-AC73-4EEE-BE37-091C761AB1CD}" srcId="{46B38047-9042-4C04-B5CC-54CBD9264B85}" destId="{E5BF66A7-F1D0-4E97-A2E7-5569E6E01CDE}" srcOrd="0" destOrd="0" parTransId="{D89F398E-F1D8-4F7D-9315-982E28201D94}" sibTransId="{BC72DF35-BDD4-49BE-A0AF-50FB624AD671}"/>
    <dgm:cxn modelId="{39500A5F-1717-4935-99AF-CE38D3171E3B}" type="presOf" srcId="{9DC99FDE-21B0-4E17-ABA1-5C475AAC0660}" destId="{6EE7F7C4-DCE1-4D51-9129-8E418A3D88C9}" srcOrd="0" destOrd="0" presId="urn:microsoft.com/office/officeart/2005/8/layout/chevron2"/>
    <dgm:cxn modelId="{9551BFFF-E4A8-4F3C-9316-110E67259609}" type="presOf" srcId="{54DEAC6B-27F4-46D7-8B19-73A8B9525500}" destId="{0D0B297A-3DC2-44C2-B064-79685C5B7F6D}" srcOrd="0" destOrd="0" presId="urn:microsoft.com/office/officeart/2005/8/layout/chevron2"/>
    <dgm:cxn modelId="{FDCC031A-F19C-48A7-AE87-C03CCFAD7F75}" type="presOf" srcId="{C9A0DF09-0DC6-490F-ACC8-65125A6C34C8}" destId="{588E68A9-8C4C-4F70-B634-615EADD825B7}" srcOrd="0" destOrd="0" presId="urn:microsoft.com/office/officeart/2005/8/layout/chevron2"/>
    <dgm:cxn modelId="{BD735AC3-4FFF-4EB3-AF39-B981B0BFF3E1}" srcId="{8DCCEF4A-F488-47CC-994E-64C83D619131}" destId="{FADEC4A5-DE18-4E45-BB43-A709EFD2C0A8}" srcOrd="0" destOrd="0" parTransId="{4AF804EB-CDA0-4563-88E8-4304250DAAC1}" sibTransId="{04E26A15-8A46-4936-BF4B-9021A067122D}"/>
    <dgm:cxn modelId="{9E0E4F48-5C6C-4591-9CC9-584CF21DBBAE}" srcId="{F2135E85-E5CE-4B7A-A090-D7313208AA48}" destId="{46B38047-9042-4C04-B5CC-54CBD9264B85}" srcOrd="3" destOrd="0" parTransId="{D70E66F0-9F35-487A-B766-9A4CFF0E44C5}" sibTransId="{87545858-95B6-4F62-BA60-E64F4A9F3278}"/>
    <dgm:cxn modelId="{96C84B52-398D-4AA9-B494-DB7F9E82F682}" type="presOf" srcId="{46B38047-9042-4C04-B5CC-54CBD9264B85}" destId="{C6ACDDA5-F4FE-472B-A1D2-BC90637A6912}" srcOrd="0" destOrd="0" presId="urn:microsoft.com/office/officeart/2005/8/layout/chevron2"/>
    <dgm:cxn modelId="{84DA3AAA-3435-49A4-A219-540697AFAA81}" type="presOf" srcId="{A7665399-F06E-4E38-B79E-ED1F995D3D40}" destId="{99F073E4-0230-4CDB-ADE8-520FCC5C3AD2}" srcOrd="0" destOrd="0" presId="urn:microsoft.com/office/officeart/2005/8/layout/chevron2"/>
    <dgm:cxn modelId="{8E95D05C-E9A6-44DC-9C8D-0AE1C3C00F70}" srcId="{F2135E85-E5CE-4B7A-A090-D7313208AA48}" destId="{CED6B802-167E-46E7-BF22-3E505A0CE141}" srcOrd="2" destOrd="0" parTransId="{B266E9EB-25CE-4AA8-AE76-A310891B4587}" sibTransId="{3BA4DF12-9280-4B29-9B23-47C8E6087698}"/>
    <dgm:cxn modelId="{ADDED65C-24DE-4856-BC9A-57C19D25FA0D}" type="presOf" srcId="{CED6B802-167E-46E7-BF22-3E505A0CE141}" destId="{8AC4501F-9716-4136-A872-9398F3DFA4B4}" srcOrd="0" destOrd="0" presId="urn:microsoft.com/office/officeart/2005/8/layout/chevron2"/>
    <dgm:cxn modelId="{A3B26846-8350-4C65-84BC-88C3C7652538}" srcId="{F2135E85-E5CE-4B7A-A090-D7313208AA48}" destId="{C9A0DF09-0DC6-490F-ACC8-65125A6C34C8}" srcOrd="4" destOrd="0" parTransId="{A2405292-2074-4254-BAEE-799796D7F880}" sibTransId="{B52D3C93-37FA-45BF-A323-B69BD64EF2AE}"/>
    <dgm:cxn modelId="{138759B3-10CD-45C6-BE86-4D976EC7A56B}" srcId="{C9A0DF09-0DC6-490F-ACC8-65125A6C34C8}" destId="{85BFFF7B-27C5-4F29-954D-FA0AEE6ACDAA}" srcOrd="0" destOrd="0" parTransId="{E9CA0AC5-E760-4FAA-AFD6-D0F766019176}" sibTransId="{1FF6BB93-942F-43C5-A158-EA44D4AAFE75}"/>
    <dgm:cxn modelId="{AB666908-48D9-441C-B64D-D0BA225B9A67}" srcId="{F2135E85-E5CE-4B7A-A090-D7313208AA48}" destId="{54DEAC6B-27F4-46D7-8B19-73A8B9525500}" srcOrd="1" destOrd="0" parTransId="{1D2B78FD-1662-4303-A723-7E5B583B79B0}" sibTransId="{6BFE3497-FD6D-4033-AEBC-7DF75E970D0E}"/>
    <dgm:cxn modelId="{CE3F3886-5CC7-45BD-BE4D-34DAB9107354}" type="presOf" srcId="{EF35040C-A6D8-4C14-A0E9-86ABDB888F1F}" destId="{7985ADBC-6E4B-4D19-A341-379ED2AA47E7}" srcOrd="0" destOrd="0" presId="urn:microsoft.com/office/officeart/2005/8/layout/chevron2"/>
    <dgm:cxn modelId="{EE9266F2-D5ED-42E8-B5B5-E6A9016AE0B9}" srcId="{54DEAC6B-27F4-46D7-8B19-73A8B9525500}" destId="{A7665399-F06E-4E38-B79E-ED1F995D3D40}" srcOrd="0" destOrd="0" parTransId="{9B34FFA1-BC15-4E65-82F5-11FEA1F0660E}" sibTransId="{6CC49D59-AAB7-4048-A38D-B3FBC868801F}"/>
    <dgm:cxn modelId="{DCBB2156-8186-484A-917C-87A45A053298}" srcId="{F2135E85-E5CE-4B7A-A090-D7313208AA48}" destId="{FD4D3796-1B73-4197-9F92-4ACBBD0BD080}" srcOrd="5" destOrd="0" parTransId="{3D14635B-97FD-4C42-98B6-EA89DDAE2C07}" sibTransId="{3644F5A7-C27E-45F9-B4F9-00376D2B6F2B}"/>
    <dgm:cxn modelId="{0BDA6B83-1CB3-429F-9FA8-9088F9EEE9FB}" srcId="{CED6B802-167E-46E7-BF22-3E505A0CE141}" destId="{9DC99FDE-21B0-4E17-ABA1-5C475AAC0660}" srcOrd="0" destOrd="0" parTransId="{33AF02FB-32B0-4568-B1C9-95F14F75ACA3}" sibTransId="{639907BD-A49F-433F-A21C-9D0F0B57B247}"/>
    <dgm:cxn modelId="{70EBB235-39F9-4D2A-8702-7AC76482BD9C}" type="presOf" srcId="{85BFFF7B-27C5-4F29-954D-FA0AEE6ACDAA}" destId="{A8D1478D-6EB8-45E9-8170-328CB31157FC}" srcOrd="0" destOrd="0" presId="urn:microsoft.com/office/officeart/2005/8/layout/chevron2"/>
    <dgm:cxn modelId="{056DC239-7780-4F3B-B1B5-DE3C962DE184}" type="presOf" srcId="{35189098-48BC-4FAC-9388-3231386CE87C}" destId="{7412C5D9-948E-44BB-B108-3219D585C3E7}" srcOrd="0" destOrd="0" presId="urn:microsoft.com/office/officeart/2005/8/layout/chevron2"/>
    <dgm:cxn modelId="{6C23AD67-55A3-4716-9444-9635554CF1C8}" type="presParOf" srcId="{9969D102-5EA1-4A90-BE8F-0644F9EE9FCC}" destId="{AE1C2DF9-8E7A-4775-A111-7A8C5AE5A9ED}" srcOrd="0" destOrd="0" presId="urn:microsoft.com/office/officeart/2005/8/layout/chevron2"/>
    <dgm:cxn modelId="{853A95BC-1FCD-42F5-B66B-4CE9A78D5A4E}" type="presParOf" srcId="{AE1C2DF9-8E7A-4775-A111-7A8C5AE5A9ED}" destId="{0C7CA583-CB4E-4D09-AE24-9F5D10A4F49D}" srcOrd="0" destOrd="0" presId="urn:microsoft.com/office/officeart/2005/8/layout/chevron2"/>
    <dgm:cxn modelId="{24C67941-34E6-4D4D-954B-C179A6CE7AB3}" type="presParOf" srcId="{AE1C2DF9-8E7A-4775-A111-7A8C5AE5A9ED}" destId="{72753ECC-A51B-476F-BE24-9686E96E7C39}" srcOrd="1" destOrd="0" presId="urn:microsoft.com/office/officeart/2005/8/layout/chevron2"/>
    <dgm:cxn modelId="{1CD17517-9641-4892-9D4E-1A2650950334}" type="presParOf" srcId="{9969D102-5EA1-4A90-BE8F-0644F9EE9FCC}" destId="{A6F33B0D-DB94-4F83-98CE-133B82F08DAA}" srcOrd="1" destOrd="0" presId="urn:microsoft.com/office/officeart/2005/8/layout/chevron2"/>
    <dgm:cxn modelId="{C788ECB4-3A55-4C67-AE6D-E85C92B5D75E}" type="presParOf" srcId="{9969D102-5EA1-4A90-BE8F-0644F9EE9FCC}" destId="{E7C3B29D-052D-402C-83C0-C3CF4CF3009F}" srcOrd="2" destOrd="0" presId="urn:microsoft.com/office/officeart/2005/8/layout/chevron2"/>
    <dgm:cxn modelId="{4081F61F-0334-4034-B904-9332D4640E41}" type="presParOf" srcId="{E7C3B29D-052D-402C-83C0-C3CF4CF3009F}" destId="{0D0B297A-3DC2-44C2-B064-79685C5B7F6D}" srcOrd="0" destOrd="0" presId="urn:microsoft.com/office/officeart/2005/8/layout/chevron2"/>
    <dgm:cxn modelId="{C168BA63-FDB4-4863-B289-48585EA1E55A}" type="presParOf" srcId="{E7C3B29D-052D-402C-83C0-C3CF4CF3009F}" destId="{99F073E4-0230-4CDB-ADE8-520FCC5C3AD2}" srcOrd="1" destOrd="0" presId="urn:microsoft.com/office/officeart/2005/8/layout/chevron2"/>
    <dgm:cxn modelId="{C1B86C53-00D1-4872-9859-D7DCDF7604D8}" type="presParOf" srcId="{9969D102-5EA1-4A90-BE8F-0644F9EE9FCC}" destId="{A91C4260-9397-4A92-BF5B-A8215A27C066}" srcOrd="3" destOrd="0" presId="urn:microsoft.com/office/officeart/2005/8/layout/chevron2"/>
    <dgm:cxn modelId="{9BD534E3-095F-4AD8-900E-EDD24A83726F}" type="presParOf" srcId="{9969D102-5EA1-4A90-BE8F-0644F9EE9FCC}" destId="{F975E716-B36D-4F30-9138-AD0379391488}" srcOrd="4" destOrd="0" presId="urn:microsoft.com/office/officeart/2005/8/layout/chevron2"/>
    <dgm:cxn modelId="{A2D3A4F2-083D-4396-9898-E6F9208F90CF}" type="presParOf" srcId="{F975E716-B36D-4F30-9138-AD0379391488}" destId="{8AC4501F-9716-4136-A872-9398F3DFA4B4}" srcOrd="0" destOrd="0" presId="urn:microsoft.com/office/officeart/2005/8/layout/chevron2"/>
    <dgm:cxn modelId="{7F34A492-9C8A-42C5-BA14-A034E3769A8A}" type="presParOf" srcId="{F975E716-B36D-4F30-9138-AD0379391488}" destId="{6EE7F7C4-DCE1-4D51-9129-8E418A3D88C9}" srcOrd="1" destOrd="0" presId="urn:microsoft.com/office/officeart/2005/8/layout/chevron2"/>
    <dgm:cxn modelId="{80B152C1-607D-42F2-9E41-8148847BE3A6}" type="presParOf" srcId="{9969D102-5EA1-4A90-BE8F-0644F9EE9FCC}" destId="{955BC761-1289-452A-B8C4-0C25B45F8360}" srcOrd="5" destOrd="0" presId="urn:microsoft.com/office/officeart/2005/8/layout/chevron2"/>
    <dgm:cxn modelId="{3A641413-0F1C-4128-8CEE-05C307387CAB}" type="presParOf" srcId="{9969D102-5EA1-4A90-BE8F-0644F9EE9FCC}" destId="{148B808C-04F5-4793-8526-E1A2951B4C74}" srcOrd="6" destOrd="0" presId="urn:microsoft.com/office/officeart/2005/8/layout/chevron2"/>
    <dgm:cxn modelId="{A7458526-47AD-4B58-88F4-01BA0B61443B}" type="presParOf" srcId="{148B808C-04F5-4793-8526-E1A2951B4C74}" destId="{C6ACDDA5-F4FE-472B-A1D2-BC90637A6912}" srcOrd="0" destOrd="0" presId="urn:microsoft.com/office/officeart/2005/8/layout/chevron2"/>
    <dgm:cxn modelId="{5D319487-2FF2-4029-AE9E-B9502566B19E}" type="presParOf" srcId="{148B808C-04F5-4793-8526-E1A2951B4C74}" destId="{11E5C329-3301-4B6C-93EE-2092AEE3D24A}" srcOrd="1" destOrd="0" presId="urn:microsoft.com/office/officeart/2005/8/layout/chevron2"/>
    <dgm:cxn modelId="{127E49C1-AAA5-4A6E-8B40-BC4CDB7481F4}" type="presParOf" srcId="{9969D102-5EA1-4A90-BE8F-0644F9EE9FCC}" destId="{AC02F623-9380-4506-BB0D-F9F6EA414D7C}" srcOrd="7" destOrd="0" presId="urn:microsoft.com/office/officeart/2005/8/layout/chevron2"/>
    <dgm:cxn modelId="{C5F6C8C0-6248-4276-A321-3760549419E8}" type="presParOf" srcId="{9969D102-5EA1-4A90-BE8F-0644F9EE9FCC}" destId="{B55A3C43-49C4-43BD-8EB0-00982D896D99}" srcOrd="8" destOrd="0" presId="urn:microsoft.com/office/officeart/2005/8/layout/chevron2"/>
    <dgm:cxn modelId="{C89EBA4E-5499-401E-BCF9-9C6AC4DB0BEF}" type="presParOf" srcId="{B55A3C43-49C4-43BD-8EB0-00982D896D99}" destId="{588E68A9-8C4C-4F70-B634-615EADD825B7}" srcOrd="0" destOrd="0" presId="urn:microsoft.com/office/officeart/2005/8/layout/chevron2"/>
    <dgm:cxn modelId="{3853AF30-EE16-425D-AE32-4D19F46ED492}" type="presParOf" srcId="{B55A3C43-49C4-43BD-8EB0-00982D896D99}" destId="{A8D1478D-6EB8-45E9-8170-328CB31157FC}" srcOrd="1" destOrd="0" presId="urn:microsoft.com/office/officeart/2005/8/layout/chevron2"/>
    <dgm:cxn modelId="{FD5B4821-1418-4D83-918A-BF7B5B493DD3}" type="presParOf" srcId="{9969D102-5EA1-4A90-BE8F-0644F9EE9FCC}" destId="{3277BD0E-5E79-4CC7-87AA-9EFE904BA656}" srcOrd="9" destOrd="0" presId="urn:microsoft.com/office/officeart/2005/8/layout/chevron2"/>
    <dgm:cxn modelId="{11F316D7-5126-4ABA-B80D-CC8DE1190B46}" type="presParOf" srcId="{9969D102-5EA1-4A90-BE8F-0644F9EE9FCC}" destId="{298EF68A-8BF7-44CF-B8D4-263388174DC9}" srcOrd="10" destOrd="0" presId="urn:microsoft.com/office/officeart/2005/8/layout/chevron2"/>
    <dgm:cxn modelId="{A3F2887D-4B8C-446A-A4A5-120D85E9267B}" type="presParOf" srcId="{298EF68A-8BF7-44CF-B8D4-263388174DC9}" destId="{D2BDC54E-D0D8-4771-9EA6-3E8DADECF5A7}" srcOrd="0" destOrd="0" presId="urn:microsoft.com/office/officeart/2005/8/layout/chevron2"/>
    <dgm:cxn modelId="{30CBE27B-B12D-46DD-B8D3-686F3F6F1D40}" type="presParOf" srcId="{298EF68A-8BF7-44CF-B8D4-263388174DC9}" destId="{7985ADBC-6E4B-4D19-A341-379ED2AA47E7}" srcOrd="1" destOrd="0" presId="urn:microsoft.com/office/officeart/2005/8/layout/chevron2"/>
    <dgm:cxn modelId="{064CBDCE-6959-428F-8A24-40FE1A3D0E65}" type="presParOf" srcId="{9969D102-5EA1-4A90-BE8F-0644F9EE9FCC}" destId="{24571ABB-AE33-4302-82FD-89AFCDB6FF6E}" srcOrd="11" destOrd="0" presId="urn:microsoft.com/office/officeart/2005/8/layout/chevron2"/>
    <dgm:cxn modelId="{D12A1D1D-5411-4D11-89C3-6451CD02553F}" type="presParOf" srcId="{9969D102-5EA1-4A90-BE8F-0644F9EE9FCC}" destId="{5690BC85-1EE7-4A22-8A90-BC5DDB52D259}" srcOrd="12" destOrd="0" presId="urn:microsoft.com/office/officeart/2005/8/layout/chevron2"/>
    <dgm:cxn modelId="{1BD84E8A-2D0F-4BA7-8766-81AA5A4E2B1A}" type="presParOf" srcId="{5690BC85-1EE7-4A22-8A90-BC5DDB52D259}" destId="{7412C5D9-948E-44BB-B108-3219D585C3E7}" srcOrd="0" destOrd="0" presId="urn:microsoft.com/office/officeart/2005/8/layout/chevron2"/>
    <dgm:cxn modelId="{748793A5-E6FF-4FFD-83E6-5D792C2F5DE7}" type="presParOf" srcId="{5690BC85-1EE7-4A22-8A90-BC5DDB52D259}" destId="{1C41FC01-D7DF-4FE5-A2EA-54792B3FDB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606C7-C6E1-4E5B-8764-0ECF8D9051C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0C523C29-4002-434B-8C41-2DC22AFFCF47}">
      <dgm:prSet/>
      <dgm:spPr/>
      <dgm:t>
        <a:bodyPr/>
        <a:lstStyle/>
        <a:p>
          <a:pPr rtl="0"/>
          <a:r>
            <a:rPr lang="en-US" dirty="0" smtClean="0">
              <a:latin typeface="Palatino Linotype" panose="02040502050505030304" pitchFamily="18" charset="0"/>
            </a:rPr>
            <a:t>Energy Division Contact:</a:t>
          </a:r>
          <a:endParaRPr lang="en-US" dirty="0">
            <a:latin typeface="Palatino Linotype" panose="02040502050505030304" pitchFamily="18" charset="0"/>
          </a:endParaRPr>
        </a:p>
      </dgm:t>
    </dgm:pt>
    <dgm:pt modelId="{74F4510E-8429-4205-8E01-E8CCDE218A23}" type="parTrans" cxnId="{E94B3F0F-7DA8-431B-992D-7647B42EEEC2}">
      <dgm:prSet/>
      <dgm:spPr/>
      <dgm:t>
        <a:bodyPr/>
        <a:lstStyle/>
        <a:p>
          <a:endParaRPr lang="en-US"/>
        </a:p>
      </dgm:t>
    </dgm:pt>
    <dgm:pt modelId="{2CA5A63E-2707-4730-A5B0-70E6AF32BA5F}" type="sibTrans" cxnId="{E94B3F0F-7DA8-431B-992D-7647B42EEEC2}">
      <dgm:prSet/>
      <dgm:spPr/>
      <dgm:t>
        <a:bodyPr/>
        <a:lstStyle/>
        <a:p>
          <a:endParaRPr lang="en-US"/>
        </a:p>
      </dgm:t>
    </dgm:pt>
    <dgm:pt modelId="{39F1DFD9-A7D5-455C-9DAA-B9FB35564D9A}">
      <dgm:prSet/>
      <dgm:spPr/>
      <dgm:t>
        <a:bodyPr/>
        <a:lstStyle/>
        <a:p>
          <a:pPr rtl="0"/>
          <a:r>
            <a:rPr lang="en-US" dirty="0" smtClean="0">
              <a:latin typeface="Palatino Linotype" panose="02040502050505030304" pitchFamily="18" charset="0"/>
            </a:rPr>
            <a:t>Jeorge Tagnipes</a:t>
          </a:r>
          <a:endParaRPr lang="en-US" dirty="0">
            <a:latin typeface="Palatino Linotype" panose="02040502050505030304" pitchFamily="18" charset="0"/>
          </a:endParaRPr>
        </a:p>
      </dgm:t>
    </dgm:pt>
    <dgm:pt modelId="{11F365E3-8B39-4027-B87F-83E7279BC9E4}" type="parTrans" cxnId="{F844AE4E-8D85-4868-9B3F-3E4791824865}">
      <dgm:prSet/>
      <dgm:spPr/>
      <dgm:t>
        <a:bodyPr/>
        <a:lstStyle/>
        <a:p>
          <a:endParaRPr lang="en-US"/>
        </a:p>
      </dgm:t>
    </dgm:pt>
    <dgm:pt modelId="{1BDACA6A-A93E-4D6A-A12F-8CC17AFEE206}" type="sibTrans" cxnId="{F844AE4E-8D85-4868-9B3F-3E4791824865}">
      <dgm:prSet/>
      <dgm:spPr/>
      <dgm:t>
        <a:bodyPr/>
        <a:lstStyle/>
        <a:p>
          <a:endParaRPr lang="en-US"/>
        </a:p>
      </dgm:t>
    </dgm:pt>
    <dgm:pt modelId="{546BE2A7-1E98-4578-B650-700AADA55B23}">
      <dgm:prSet/>
      <dgm:spPr/>
      <dgm:t>
        <a:bodyPr/>
        <a:lstStyle/>
        <a:p>
          <a:pPr rtl="0"/>
          <a:r>
            <a:rPr lang="en-US" dirty="0" smtClean="0">
              <a:solidFill>
                <a:schemeClr val="accent2"/>
              </a:solidFill>
              <a:latin typeface="Palatino Linotype" panose="02040502050505030304" pitchFamily="18" charset="0"/>
            </a:rPr>
            <a:t>Jeorge.tagnipes@cpuc.ca.gov</a:t>
          </a:r>
          <a:endParaRPr lang="en-US" dirty="0">
            <a:solidFill>
              <a:schemeClr val="accent2"/>
            </a:solidFill>
            <a:latin typeface="Palatino Linotype" panose="02040502050505030304" pitchFamily="18" charset="0"/>
          </a:endParaRPr>
        </a:p>
      </dgm:t>
    </dgm:pt>
    <dgm:pt modelId="{A33802CD-F67A-4662-8766-284EBC3AA19E}" type="parTrans" cxnId="{BBDF9B6A-9D72-48E5-9C6F-3752B65574D9}">
      <dgm:prSet/>
      <dgm:spPr/>
      <dgm:t>
        <a:bodyPr/>
        <a:lstStyle/>
        <a:p>
          <a:endParaRPr lang="en-US"/>
        </a:p>
      </dgm:t>
    </dgm:pt>
    <dgm:pt modelId="{CAFDEFA8-C200-4E0E-AA47-809035B8C047}" type="sibTrans" cxnId="{BBDF9B6A-9D72-48E5-9C6F-3752B65574D9}">
      <dgm:prSet/>
      <dgm:spPr/>
      <dgm:t>
        <a:bodyPr/>
        <a:lstStyle/>
        <a:p>
          <a:endParaRPr lang="en-US"/>
        </a:p>
      </dgm:t>
    </dgm:pt>
    <dgm:pt modelId="{6853D24E-8BDD-4578-9DBB-85680F196E33}">
      <dgm:prSet/>
      <dgm:spPr/>
      <dgm:t>
        <a:bodyPr/>
        <a:lstStyle/>
        <a:p>
          <a:pPr rtl="0"/>
          <a:r>
            <a:rPr lang="en-US" dirty="0" smtClean="0">
              <a:latin typeface="Palatino Linotype" panose="02040502050505030304" pitchFamily="18" charset="0"/>
            </a:rPr>
            <a:t>415-703-2451</a:t>
          </a:r>
          <a:endParaRPr lang="en-US" dirty="0">
            <a:latin typeface="Palatino Linotype" panose="02040502050505030304" pitchFamily="18" charset="0"/>
          </a:endParaRPr>
        </a:p>
      </dgm:t>
    </dgm:pt>
    <dgm:pt modelId="{2833B190-5E71-4288-A363-DCAC22A1D952}" type="parTrans" cxnId="{5BB77789-AA05-462C-BA61-AC491EE15F18}">
      <dgm:prSet/>
      <dgm:spPr/>
      <dgm:t>
        <a:bodyPr/>
        <a:lstStyle/>
        <a:p>
          <a:endParaRPr lang="en-US"/>
        </a:p>
      </dgm:t>
    </dgm:pt>
    <dgm:pt modelId="{F8C345B1-DEC0-46DD-ACBC-AB875D37EC95}" type="sibTrans" cxnId="{5BB77789-AA05-462C-BA61-AC491EE15F18}">
      <dgm:prSet/>
      <dgm:spPr/>
      <dgm:t>
        <a:bodyPr/>
        <a:lstStyle/>
        <a:p>
          <a:endParaRPr lang="en-US"/>
        </a:p>
      </dgm:t>
    </dgm:pt>
    <dgm:pt modelId="{37F02FD4-0FEE-4A67-95DC-781E85E53BEE}" type="pres">
      <dgm:prSet presAssocID="{0DD606C7-C6E1-4E5B-8764-0ECF8D9051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6B6FA-1839-430D-9076-CF9EF93299D6}" type="pres">
      <dgm:prSet presAssocID="{0C523C29-4002-434B-8C41-2DC22AFFCF4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3ACF3-0501-4975-A8A2-611102DFF3F3}" type="pres">
      <dgm:prSet presAssocID="{2CA5A63E-2707-4730-A5B0-70E6AF32BA5F}" presName="spacer" presStyleCnt="0"/>
      <dgm:spPr/>
      <dgm:t>
        <a:bodyPr/>
        <a:lstStyle/>
        <a:p>
          <a:endParaRPr lang="en-US"/>
        </a:p>
      </dgm:t>
    </dgm:pt>
    <dgm:pt modelId="{81B2A258-870B-4B26-8E38-22F78DE59AF4}" type="pres">
      <dgm:prSet presAssocID="{39F1DFD9-A7D5-455C-9DAA-B9FB35564D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13751-CAF3-4495-BFEB-94A74A4C07A0}" type="pres">
      <dgm:prSet presAssocID="{1BDACA6A-A93E-4D6A-A12F-8CC17AFEE206}" presName="spacer" presStyleCnt="0"/>
      <dgm:spPr/>
      <dgm:t>
        <a:bodyPr/>
        <a:lstStyle/>
        <a:p>
          <a:endParaRPr lang="en-US"/>
        </a:p>
      </dgm:t>
    </dgm:pt>
    <dgm:pt modelId="{E251841C-2301-4A1F-B7EA-57FCA255A4FE}" type="pres">
      <dgm:prSet presAssocID="{546BE2A7-1E98-4578-B650-700AADA55B2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BF5EF-1E60-4729-84D3-F954553713DA}" type="pres">
      <dgm:prSet presAssocID="{CAFDEFA8-C200-4E0E-AA47-809035B8C047}" presName="spacer" presStyleCnt="0"/>
      <dgm:spPr/>
      <dgm:t>
        <a:bodyPr/>
        <a:lstStyle/>
        <a:p>
          <a:endParaRPr lang="en-US"/>
        </a:p>
      </dgm:t>
    </dgm:pt>
    <dgm:pt modelId="{21552D7A-DCCE-4EF3-AB16-DB7BD00118B8}" type="pres">
      <dgm:prSet presAssocID="{6853D24E-8BDD-4578-9DBB-85680F196E3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B3F0F-7DA8-431B-992D-7647B42EEEC2}" srcId="{0DD606C7-C6E1-4E5B-8764-0ECF8D9051C3}" destId="{0C523C29-4002-434B-8C41-2DC22AFFCF47}" srcOrd="0" destOrd="0" parTransId="{74F4510E-8429-4205-8E01-E8CCDE218A23}" sibTransId="{2CA5A63E-2707-4730-A5B0-70E6AF32BA5F}"/>
    <dgm:cxn modelId="{34F8B481-F17A-4EFF-A9B7-A633F18962D7}" type="presOf" srcId="{6853D24E-8BDD-4578-9DBB-85680F196E33}" destId="{21552D7A-DCCE-4EF3-AB16-DB7BD00118B8}" srcOrd="0" destOrd="0" presId="urn:microsoft.com/office/officeart/2005/8/layout/vList2"/>
    <dgm:cxn modelId="{BBDF9B6A-9D72-48E5-9C6F-3752B65574D9}" srcId="{0DD606C7-C6E1-4E5B-8764-0ECF8D9051C3}" destId="{546BE2A7-1E98-4578-B650-700AADA55B23}" srcOrd="2" destOrd="0" parTransId="{A33802CD-F67A-4662-8766-284EBC3AA19E}" sibTransId="{CAFDEFA8-C200-4E0E-AA47-809035B8C047}"/>
    <dgm:cxn modelId="{F844AE4E-8D85-4868-9B3F-3E4791824865}" srcId="{0DD606C7-C6E1-4E5B-8764-0ECF8D9051C3}" destId="{39F1DFD9-A7D5-455C-9DAA-B9FB35564D9A}" srcOrd="1" destOrd="0" parTransId="{11F365E3-8B39-4027-B87F-83E7279BC9E4}" sibTransId="{1BDACA6A-A93E-4D6A-A12F-8CC17AFEE206}"/>
    <dgm:cxn modelId="{29F89BB5-DC3E-45E3-AC23-FCD734371634}" type="presOf" srcId="{0DD606C7-C6E1-4E5B-8764-0ECF8D9051C3}" destId="{37F02FD4-0FEE-4A67-95DC-781E85E53BEE}" srcOrd="0" destOrd="0" presId="urn:microsoft.com/office/officeart/2005/8/layout/vList2"/>
    <dgm:cxn modelId="{5BB77789-AA05-462C-BA61-AC491EE15F18}" srcId="{0DD606C7-C6E1-4E5B-8764-0ECF8D9051C3}" destId="{6853D24E-8BDD-4578-9DBB-85680F196E33}" srcOrd="3" destOrd="0" parTransId="{2833B190-5E71-4288-A363-DCAC22A1D952}" sibTransId="{F8C345B1-DEC0-46DD-ACBC-AB875D37EC95}"/>
    <dgm:cxn modelId="{CD4E8950-555F-41FF-8BB0-8FD5B4326048}" type="presOf" srcId="{546BE2A7-1E98-4578-B650-700AADA55B23}" destId="{E251841C-2301-4A1F-B7EA-57FCA255A4FE}" srcOrd="0" destOrd="0" presId="urn:microsoft.com/office/officeart/2005/8/layout/vList2"/>
    <dgm:cxn modelId="{A139AFAB-3652-4776-A851-91A3CCD08052}" type="presOf" srcId="{39F1DFD9-A7D5-455C-9DAA-B9FB35564D9A}" destId="{81B2A258-870B-4B26-8E38-22F78DE59AF4}" srcOrd="0" destOrd="0" presId="urn:microsoft.com/office/officeart/2005/8/layout/vList2"/>
    <dgm:cxn modelId="{F8E04702-2D5B-4816-BA3D-F3B8CB222FE8}" type="presOf" srcId="{0C523C29-4002-434B-8C41-2DC22AFFCF47}" destId="{9A06B6FA-1839-430D-9076-CF9EF93299D6}" srcOrd="0" destOrd="0" presId="urn:microsoft.com/office/officeart/2005/8/layout/vList2"/>
    <dgm:cxn modelId="{34EF9242-7999-45DA-90C4-9A786FAB41E2}" type="presParOf" srcId="{37F02FD4-0FEE-4A67-95DC-781E85E53BEE}" destId="{9A06B6FA-1839-430D-9076-CF9EF93299D6}" srcOrd="0" destOrd="0" presId="urn:microsoft.com/office/officeart/2005/8/layout/vList2"/>
    <dgm:cxn modelId="{A9B292B1-AACF-4E5E-8E08-DC129F752F41}" type="presParOf" srcId="{37F02FD4-0FEE-4A67-95DC-781E85E53BEE}" destId="{0E73ACF3-0501-4975-A8A2-611102DFF3F3}" srcOrd="1" destOrd="0" presId="urn:microsoft.com/office/officeart/2005/8/layout/vList2"/>
    <dgm:cxn modelId="{3FBEDDD7-3DAB-49E6-A178-B61177FB1661}" type="presParOf" srcId="{37F02FD4-0FEE-4A67-95DC-781E85E53BEE}" destId="{81B2A258-870B-4B26-8E38-22F78DE59AF4}" srcOrd="2" destOrd="0" presId="urn:microsoft.com/office/officeart/2005/8/layout/vList2"/>
    <dgm:cxn modelId="{20D7AFD9-8D8A-4EE1-B914-D3A90CEF06AF}" type="presParOf" srcId="{37F02FD4-0FEE-4A67-95DC-781E85E53BEE}" destId="{9D413751-CAF3-4495-BFEB-94A74A4C07A0}" srcOrd="3" destOrd="0" presId="urn:microsoft.com/office/officeart/2005/8/layout/vList2"/>
    <dgm:cxn modelId="{1C64304F-8792-4233-9630-99ED499EE764}" type="presParOf" srcId="{37F02FD4-0FEE-4A67-95DC-781E85E53BEE}" destId="{E251841C-2301-4A1F-B7EA-57FCA255A4FE}" srcOrd="4" destOrd="0" presId="urn:microsoft.com/office/officeart/2005/8/layout/vList2"/>
    <dgm:cxn modelId="{68CDDE5E-7C2C-4A3D-AC2F-2A6B1810FC73}" type="presParOf" srcId="{37F02FD4-0FEE-4A67-95DC-781E85E53BEE}" destId="{937BF5EF-1E60-4729-84D3-F954553713DA}" srcOrd="5" destOrd="0" presId="urn:microsoft.com/office/officeart/2005/8/layout/vList2"/>
    <dgm:cxn modelId="{A6DCDC1C-68A7-4632-B115-1CB628F2B9CD}" type="presParOf" srcId="{37F02FD4-0FEE-4A67-95DC-781E85E53BEE}" destId="{21552D7A-DCCE-4EF3-AB16-DB7BD00118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835A9-7EF7-47C0-A9F0-027B1C7F1C25}">
      <dsp:nvSpPr>
        <dsp:cNvPr id="0" name=""/>
        <dsp:cNvSpPr/>
      </dsp:nvSpPr>
      <dsp:spPr>
        <a:xfrm>
          <a:off x="0" y="0"/>
          <a:ext cx="6781800" cy="1523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Palatino Linotype" panose="02040502050505030304" pitchFamily="18" charset="0"/>
            </a:rPr>
            <a:t>Overview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Palatino Linotype" panose="02040502050505030304" pitchFamily="18" charset="0"/>
            </a:rPr>
            <a:t>(</a:t>
          </a:r>
          <a:r>
            <a:rPr lang="en-US" sz="2800" b="1" kern="1200" dirty="0" smtClean="0">
              <a:latin typeface="Palatino Linotype" panose="02040502050505030304" pitchFamily="18" charset="0"/>
            </a:rPr>
            <a:t>15 minutes</a:t>
          </a:r>
          <a:r>
            <a:rPr lang="en-US" sz="2800" kern="1200" dirty="0" smtClean="0">
              <a:latin typeface="Palatino Linotype" panose="02040502050505030304" pitchFamily="18" charset="0"/>
            </a:rPr>
            <a:t>)</a:t>
          </a:r>
          <a:endParaRPr lang="en-US" sz="2800" b="1" kern="1200" dirty="0">
            <a:latin typeface="Palatino Linotype" panose="02040502050505030304" pitchFamily="18" charset="0"/>
          </a:endParaRPr>
        </a:p>
      </dsp:txBody>
      <dsp:txXfrm>
        <a:off x="1508760" y="0"/>
        <a:ext cx="5273040" cy="1523999"/>
      </dsp:txXfrm>
    </dsp:sp>
    <dsp:sp modelId="{9BB58213-0984-4824-B4A2-5AEF3DAB04CB}">
      <dsp:nvSpPr>
        <dsp:cNvPr id="0" name=""/>
        <dsp:cNvSpPr/>
      </dsp:nvSpPr>
      <dsp:spPr>
        <a:xfrm>
          <a:off x="152400" y="152399"/>
          <a:ext cx="1356360" cy="12191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DEA42-8E97-4AC5-861A-3BDC29A967C9}">
      <dsp:nvSpPr>
        <dsp:cNvPr id="0" name=""/>
        <dsp:cNvSpPr/>
      </dsp:nvSpPr>
      <dsp:spPr>
        <a:xfrm>
          <a:off x="0" y="1676399"/>
          <a:ext cx="6781800" cy="1523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Palatino Linotype" panose="02040502050505030304" pitchFamily="18" charset="0"/>
            </a:rPr>
            <a:t>2013 ESPI Workbooks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Palatino Linotype" panose="02040502050505030304" pitchFamily="18" charset="0"/>
            </a:rPr>
            <a:t>(</a:t>
          </a:r>
          <a:r>
            <a:rPr lang="en-US" sz="2800" b="1" kern="1200" dirty="0" smtClean="0">
              <a:latin typeface="Palatino Linotype" panose="02040502050505030304" pitchFamily="18" charset="0"/>
            </a:rPr>
            <a:t>45 minutes</a:t>
          </a:r>
          <a:r>
            <a:rPr lang="en-US" sz="2800" kern="1200" dirty="0" smtClean="0">
              <a:latin typeface="Palatino Linotype" panose="02040502050505030304" pitchFamily="18" charset="0"/>
            </a:rPr>
            <a:t>)</a:t>
          </a:r>
          <a:endParaRPr lang="en-US" sz="2500" b="1" kern="1200" dirty="0">
            <a:latin typeface="Palatino Linotype" panose="02040502050505030304" pitchFamily="18" charset="0"/>
          </a:endParaRPr>
        </a:p>
      </dsp:txBody>
      <dsp:txXfrm>
        <a:off x="1508760" y="1676399"/>
        <a:ext cx="5273040" cy="1523999"/>
      </dsp:txXfrm>
    </dsp:sp>
    <dsp:sp modelId="{E83DA222-9450-4116-9B9C-CC164AA97B95}">
      <dsp:nvSpPr>
        <dsp:cNvPr id="0" name=""/>
        <dsp:cNvSpPr/>
      </dsp:nvSpPr>
      <dsp:spPr>
        <a:xfrm>
          <a:off x="152400" y="1828799"/>
          <a:ext cx="1356360" cy="12191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4AFC2-D1D7-467B-B39C-5B979E1A3B47}">
      <dsp:nvSpPr>
        <dsp:cNvPr id="0" name=""/>
        <dsp:cNvSpPr/>
      </dsp:nvSpPr>
      <dsp:spPr>
        <a:xfrm>
          <a:off x="0" y="3352799"/>
          <a:ext cx="6781800" cy="1523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Palatino Linotype" panose="02040502050505030304" pitchFamily="18" charset="0"/>
            </a:rPr>
            <a:t>2013 ESPI Database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Palatino Linotype" panose="02040502050505030304" pitchFamily="18" charset="0"/>
            </a:rPr>
            <a:t>(</a:t>
          </a:r>
          <a:r>
            <a:rPr lang="en-US" sz="2800" b="1" kern="1200" dirty="0" smtClean="0">
              <a:latin typeface="Palatino Linotype" panose="02040502050505030304" pitchFamily="18" charset="0"/>
            </a:rPr>
            <a:t>30 minutes</a:t>
          </a:r>
          <a:r>
            <a:rPr lang="en-US" sz="2800" kern="1200" dirty="0" smtClean="0">
              <a:latin typeface="Palatino Linotype" panose="02040502050505030304" pitchFamily="18" charset="0"/>
            </a:rPr>
            <a:t>) </a:t>
          </a:r>
          <a:endParaRPr lang="en-US" sz="2100" kern="1200" dirty="0">
            <a:latin typeface="Palatino Linotype" panose="02040502050505030304" pitchFamily="18" charset="0"/>
          </a:endParaRPr>
        </a:p>
      </dsp:txBody>
      <dsp:txXfrm>
        <a:off x="1508760" y="3352799"/>
        <a:ext cx="5273040" cy="1523999"/>
      </dsp:txXfrm>
    </dsp:sp>
    <dsp:sp modelId="{8A78A5D6-11B1-4622-B82F-96AC11A415B3}">
      <dsp:nvSpPr>
        <dsp:cNvPr id="0" name=""/>
        <dsp:cNvSpPr/>
      </dsp:nvSpPr>
      <dsp:spPr>
        <a:xfrm>
          <a:off x="152400" y="3505199"/>
          <a:ext cx="1356360" cy="12191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CA583-CB4E-4D09-AE24-9F5D10A4F49D}">
      <dsp:nvSpPr>
        <dsp:cNvPr id="0" name=""/>
        <dsp:cNvSpPr/>
      </dsp:nvSpPr>
      <dsp:spPr>
        <a:xfrm rot="5400000">
          <a:off x="-119620" y="120750"/>
          <a:ext cx="797470" cy="5582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</a:t>
          </a:r>
          <a:endParaRPr lang="en-US" sz="1600" kern="1200" dirty="0"/>
        </a:p>
      </dsp:txBody>
      <dsp:txXfrm rot="-5400000">
        <a:off x="1" y="280245"/>
        <a:ext cx="558229" cy="239241"/>
      </dsp:txXfrm>
    </dsp:sp>
    <dsp:sp modelId="{72753ECC-A51B-476F-BE24-9686E96E7C39}">
      <dsp:nvSpPr>
        <dsp:cNvPr id="0" name=""/>
        <dsp:cNvSpPr/>
      </dsp:nvSpPr>
      <dsp:spPr>
        <a:xfrm rot="5400000">
          <a:off x="3067936" y="-2508577"/>
          <a:ext cx="518355" cy="5537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baseline="0" dirty="0" smtClean="0">
              <a:latin typeface="Palatino Linotype" panose="02040502050505030304" pitchFamily="18" charset="0"/>
            </a:rPr>
            <a:t>Introduction</a:t>
          </a:r>
          <a:endParaRPr lang="en-US" sz="2300" kern="1200" baseline="0" dirty="0">
            <a:latin typeface="Palatino Linotype" panose="02040502050505030304" pitchFamily="18" charset="0"/>
          </a:endParaRPr>
        </a:p>
      </dsp:txBody>
      <dsp:txXfrm rot="-5400000">
        <a:off x="558229" y="26434"/>
        <a:ext cx="5512466" cy="467747"/>
      </dsp:txXfrm>
    </dsp:sp>
    <dsp:sp modelId="{0D0B297A-3DC2-44C2-B064-79685C5B7F6D}">
      <dsp:nvSpPr>
        <dsp:cNvPr id="0" name=""/>
        <dsp:cNvSpPr/>
      </dsp:nvSpPr>
      <dsp:spPr>
        <a:xfrm rot="5400000">
          <a:off x="-119620" y="834128"/>
          <a:ext cx="797470" cy="5582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</a:t>
          </a:r>
          <a:endParaRPr lang="en-US" sz="1600" kern="1200" dirty="0"/>
        </a:p>
      </dsp:txBody>
      <dsp:txXfrm rot="-5400000">
        <a:off x="1" y="993623"/>
        <a:ext cx="558229" cy="239241"/>
      </dsp:txXfrm>
    </dsp:sp>
    <dsp:sp modelId="{99F073E4-0230-4CDB-ADE8-520FCC5C3AD2}">
      <dsp:nvSpPr>
        <dsp:cNvPr id="0" name=""/>
        <dsp:cNvSpPr/>
      </dsp:nvSpPr>
      <dsp:spPr>
        <a:xfrm rot="5400000">
          <a:off x="3067936" y="-1795199"/>
          <a:ext cx="518355" cy="5537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Palatino Linotype" panose="02040502050505030304" pitchFamily="18" charset="0"/>
            </a:rPr>
            <a:t>Regulatory Background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 rot="-5400000">
        <a:off x="558229" y="739812"/>
        <a:ext cx="5512466" cy="467747"/>
      </dsp:txXfrm>
    </dsp:sp>
    <dsp:sp modelId="{8AC4501F-9716-4136-A872-9398F3DFA4B4}">
      <dsp:nvSpPr>
        <dsp:cNvPr id="0" name=""/>
        <dsp:cNvSpPr/>
      </dsp:nvSpPr>
      <dsp:spPr>
        <a:xfrm rot="5400000">
          <a:off x="-119620" y="1547506"/>
          <a:ext cx="797470" cy="5582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</a:t>
          </a:r>
          <a:endParaRPr lang="en-US" sz="1600" kern="1200" dirty="0"/>
        </a:p>
      </dsp:txBody>
      <dsp:txXfrm rot="-5400000">
        <a:off x="1" y="1707001"/>
        <a:ext cx="558229" cy="239241"/>
      </dsp:txXfrm>
    </dsp:sp>
    <dsp:sp modelId="{6EE7F7C4-DCE1-4D51-9129-8E418A3D88C9}">
      <dsp:nvSpPr>
        <dsp:cNvPr id="0" name=""/>
        <dsp:cNvSpPr/>
      </dsp:nvSpPr>
      <dsp:spPr>
        <a:xfrm rot="5400000">
          <a:off x="3067936" y="-1081820"/>
          <a:ext cx="518355" cy="5537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Palatino Linotype" panose="02040502050505030304" pitchFamily="18" charset="0"/>
            </a:rPr>
            <a:t>Earnings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 rot="-5400000">
        <a:off x="558229" y="1453191"/>
        <a:ext cx="5512466" cy="467747"/>
      </dsp:txXfrm>
    </dsp:sp>
    <dsp:sp modelId="{C6ACDDA5-F4FE-472B-A1D2-BC90637A6912}">
      <dsp:nvSpPr>
        <dsp:cNvPr id="0" name=""/>
        <dsp:cNvSpPr/>
      </dsp:nvSpPr>
      <dsp:spPr>
        <a:xfrm rot="5400000">
          <a:off x="-119620" y="2260885"/>
          <a:ext cx="797470" cy="5582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</a:t>
          </a:r>
          <a:endParaRPr lang="en-US" sz="1600" kern="1200" dirty="0"/>
        </a:p>
      </dsp:txBody>
      <dsp:txXfrm rot="-5400000">
        <a:off x="1" y="2420380"/>
        <a:ext cx="558229" cy="239241"/>
      </dsp:txXfrm>
    </dsp:sp>
    <dsp:sp modelId="{11E5C329-3301-4B6C-93EE-2092AEE3D24A}">
      <dsp:nvSpPr>
        <dsp:cNvPr id="0" name=""/>
        <dsp:cNvSpPr/>
      </dsp:nvSpPr>
      <dsp:spPr>
        <a:xfrm rot="5400000">
          <a:off x="3067936" y="-368442"/>
          <a:ext cx="518355" cy="5537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Palatino Linotype" panose="02040502050505030304" pitchFamily="18" charset="0"/>
            </a:rPr>
            <a:t>Components of Earnings Calculation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 rot="-5400000">
        <a:off x="558229" y="2166569"/>
        <a:ext cx="5512466" cy="467747"/>
      </dsp:txXfrm>
    </dsp:sp>
    <dsp:sp modelId="{588E68A9-8C4C-4F70-B634-615EADD825B7}">
      <dsp:nvSpPr>
        <dsp:cNvPr id="0" name=""/>
        <dsp:cNvSpPr/>
      </dsp:nvSpPr>
      <dsp:spPr>
        <a:xfrm rot="5400000">
          <a:off x="-119620" y="2974263"/>
          <a:ext cx="797470" cy="5582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</a:t>
          </a:r>
          <a:endParaRPr lang="en-US" sz="1600" kern="1200" dirty="0"/>
        </a:p>
      </dsp:txBody>
      <dsp:txXfrm rot="-5400000">
        <a:off x="1" y="3133758"/>
        <a:ext cx="558229" cy="239241"/>
      </dsp:txXfrm>
    </dsp:sp>
    <dsp:sp modelId="{A8D1478D-6EB8-45E9-8170-328CB31157FC}">
      <dsp:nvSpPr>
        <dsp:cNvPr id="0" name=""/>
        <dsp:cNvSpPr/>
      </dsp:nvSpPr>
      <dsp:spPr>
        <a:xfrm rot="5400000">
          <a:off x="3067936" y="344935"/>
          <a:ext cx="518355" cy="5537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Palatino Linotype" panose="02040502050505030304" pitchFamily="18" charset="0"/>
            </a:rPr>
            <a:t>Creation of Ex-Post Dataset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 rot="-5400000">
        <a:off x="558229" y="2879946"/>
        <a:ext cx="5512466" cy="467747"/>
      </dsp:txXfrm>
    </dsp:sp>
    <dsp:sp modelId="{D2BDC54E-D0D8-4771-9EA6-3E8DADECF5A7}">
      <dsp:nvSpPr>
        <dsp:cNvPr id="0" name=""/>
        <dsp:cNvSpPr/>
      </dsp:nvSpPr>
      <dsp:spPr>
        <a:xfrm rot="5400000">
          <a:off x="-119620" y="3687641"/>
          <a:ext cx="797470" cy="5582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</a:t>
          </a:r>
          <a:endParaRPr lang="en-US" sz="1600" kern="1200" dirty="0"/>
        </a:p>
      </dsp:txBody>
      <dsp:txXfrm rot="-5400000">
        <a:off x="1" y="3847136"/>
        <a:ext cx="558229" cy="239241"/>
      </dsp:txXfrm>
    </dsp:sp>
    <dsp:sp modelId="{7985ADBC-6E4B-4D19-A341-379ED2AA47E7}">
      <dsp:nvSpPr>
        <dsp:cNvPr id="0" name=""/>
        <dsp:cNvSpPr/>
      </dsp:nvSpPr>
      <dsp:spPr>
        <a:xfrm rot="5400000">
          <a:off x="3067936" y="1058314"/>
          <a:ext cx="518355" cy="5537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Palatino Linotype" panose="02040502050505030304" pitchFamily="18" charset="0"/>
            </a:rPr>
            <a:t>Biggest Drivers of Change in Earnings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 rot="-5400000">
        <a:off x="558229" y="3593325"/>
        <a:ext cx="5512466" cy="467747"/>
      </dsp:txXfrm>
    </dsp:sp>
    <dsp:sp modelId="{7412C5D9-948E-44BB-B108-3219D585C3E7}">
      <dsp:nvSpPr>
        <dsp:cNvPr id="0" name=""/>
        <dsp:cNvSpPr/>
      </dsp:nvSpPr>
      <dsp:spPr>
        <a:xfrm rot="5400000">
          <a:off x="-119620" y="4401020"/>
          <a:ext cx="797470" cy="5582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</a:t>
          </a:r>
          <a:endParaRPr lang="en-US" sz="1600" kern="1200" dirty="0"/>
        </a:p>
      </dsp:txBody>
      <dsp:txXfrm rot="-5400000">
        <a:off x="1" y="4560515"/>
        <a:ext cx="558229" cy="239241"/>
      </dsp:txXfrm>
    </dsp:sp>
    <dsp:sp modelId="{1C41FC01-D7DF-4FE5-A2EA-54792B3FDB4D}">
      <dsp:nvSpPr>
        <dsp:cNvPr id="0" name=""/>
        <dsp:cNvSpPr/>
      </dsp:nvSpPr>
      <dsp:spPr>
        <a:xfrm rot="5400000">
          <a:off x="3067936" y="1771692"/>
          <a:ext cx="518355" cy="5537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Palatino Linotype" panose="02040502050505030304" pitchFamily="18" charset="0"/>
            </a:rPr>
            <a:t>Appendices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 rot="-5400000">
        <a:off x="558229" y="4306703"/>
        <a:ext cx="5512466" cy="467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F9E1C-3FCD-4866-AFE2-EC7CCE6639E4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52859-2AD0-4946-A9B0-24E87735A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3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F579E-80A8-489D-929E-D36DCC7727C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2A049-697E-41BE-B790-7BAFAD22FA3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A7770-42E0-4AEE-BCA3-36C5CE8A0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6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75A49-1916-4B73-8D5B-415807DED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5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600" b="1" dirty="0" smtClean="0">
                <a:solidFill>
                  <a:srgbClr val="0F204B"/>
                </a:solidFill>
              </a:rPr>
              <a:t>Elizabeth Steele</a:t>
            </a: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dirty="0" smtClean="0">
                <a:solidFill>
                  <a:srgbClr val="FFFFFF"/>
                </a:solidFill>
              </a:rPr>
              <a:t>Energy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30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600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dirty="0" smtClean="0">
                <a:solidFill>
                  <a:srgbClr val="FFFFFF"/>
                </a:solidFill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3640200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dirty="0" smtClean="0">
                <a:solidFill>
                  <a:srgbClr val="FFFFFF"/>
                </a:solidFill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533864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dirty="0" smtClean="0">
                <a:solidFill>
                  <a:srgbClr val="0F204B"/>
                </a:solidFill>
              </a:rPr>
              <a:t>Elizabeth Steele</a:t>
            </a: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dirty="0" smtClean="0">
                <a:solidFill>
                  <a:srgbClr val="FFFFFF"/>
                </a:solidFill>
              </a:rPr>
              <a:t>Energy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7780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254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570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17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971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838200"/>
            <a:ext cx="18669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54483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C3D3-EA6F-406E-A59C-3369853B5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903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113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614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845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noProof="1" smtClean="0">
                <a:solidFill>
                  <a:srgbClr val="333333"/>
                </a:solidFill>
              </a:rPr>
              <a:t>www.dnvgl.com</a:t>
            </a:r>
            <a:endParaRPr lang="en-GB" sz="1200" b="1" noProof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45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7639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877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651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smtClean="0">
                <a:solidFill>
                  <a:srgbClr val="FFFFFF"/>
                </a:solidFill>
              </a:rPr>
              <a:t>Energy</a:t>
            </a:r>
            <a:endParaRPr lang="en-GB" sz="14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779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smtClean="0">
                <a:solidFill>
                  <a:srgbClr val="0F204B"/>
                </a:solidFill>
              </a:rPr>
              <a:t>Elizabeth Steele</a:t>
            </a: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0329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315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3657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657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B715-A0C3-4ADF-8328-368414FA9E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439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909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457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6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410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250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549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78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noProof="1" smtClean="0">
                <a:solidFill>
                  <a:srgbClr val="333333"/>
                </a:solidFill>
              </a:rPr>
              <a:t>www.dnvgl.com</a:t>
            </a:r>
            <a:endParaRPr lang="en-GB" sz="1200" b="1" noProof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21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A7770-42E0-4AEE-BCA3-36C5CE8A0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04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6E11-CE8C-4680-8589-5D426ACD9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5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4B87-689D-4B01-8B9E-D459FBDE4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8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657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657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C075-7181-4FB8-8B1F-2B7B8B0793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6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D11E-77D2-405F-B224-25F1C60C64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9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A64D-FB95-4B77-95A4-484652313F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4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25C9-8D42-467A-AFD5-7F9FC35A78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6E11-CE8C-4680-8589-5D426ACD9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4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7F41C-1C82-4FF3-B967-D94779E421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98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D508-F979-4B28-8E27-2B4DC2373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01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75A49-1916-4B73-8D5B-415807DED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50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838200"/>
            <a:ext cx="18669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54483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C3D3-EA6F-406E-A59C-3369853B5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54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315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3657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657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B715-A0C3-4ADF-8328-368414FA9E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94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a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4302125"/>
            <a:ext cx="7366000" cy="113535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ts val="4000"/>
              </a:lnSpc>
              <a:defRPr sz="4000" b="1" i="0" cap="all" spc="-1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558188"/>
            <a:ext cx="62865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>
                <a:solidFill>
                  <a:srgbClr val="B5BDB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5922196"/>
            <a:ext cx="62865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>
                <a:solidFill>
                  <a:srgbClr val="B5BDB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77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46100" y="4841101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1" i="0" cap="all">
                <a:solidFill>
                  <a:srgbClr val="D0212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FACILITY NAME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46100" y="5118100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1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46100" y="5367298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2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46100" y="5618897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3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46100" y="5883196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Telephone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46100" y="6147495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85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Re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2138"/>
            <a:ext cx="8229600" cy="584776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3200" b="1" cap="all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57200" y="3683000"/>
            <a:ext cx="54229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 baseline="0">
                <a:solidFill>
                  <a:srgbClr val="F3B32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000" dirty="0" smtClean="0">
                <a:latin typeface="Arial"/>
                <a:cs typeface="Arial"/>
              </a:rPr>
              <a:t>Click to edit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64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2138"/>
            <a:ext cx="8229600" cy="584776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3200" b="1" cap="all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57200" y="3683000"/>
            <a:ext cx="54229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 baseline="0">
                <a:solidFill>
                  <a:srgbClr val="58A9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000" dirty="0" smtClean="0">
                <a:latin typeface="Arial"/>
                <a:cs typeface="Arial"/>
              </a:rPr>
              <a:t>Click to edit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38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4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4B87-689D-4B01-8B9E-D459FBDE46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38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89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93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smtClean="0">
                <a:solidFill>
                  <a:srgbClr val="FFFFFF"/>
                </a:solidFill>
              </a:rPr>
              <a:t>Energy</a:t>
            </a:r>
            <a:endParaRPr lang="en-GB" sz="14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9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smtClean="0">
                <a:solidFill>
                  <a:srgbClr val="0F204B"/>
                </a:solidFill>
              </a:rPr>
              <a:t>Elizabeth Steele</a:t>
            </a: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255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20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66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99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84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79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2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657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657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C075-7181-4FB8-8B1F-2B7B8B0793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48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73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82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noProof="1" smtClean="0">
                <a:solidFill>
                  <a:srgbClr val="333333"/>
                </a:solidFill>
              </a:rPr>
              <a:t>www.dnvgl.com</a:t>
            </a:r>
            <a:endParaRPr lang="en-GB" sz="1200" b="1" noProof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73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3" y="1268413"/>
            <a:ext cx="8641657" cy="4724400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5252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109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6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6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smtClean="0">
                <a:solidFill>
                  <a:srgbClr val="FFFFFF"/>
                </a:solidFill>
              </a:rPr>
              <a:t>Energy</a:t>
            </a:r>
            <a:endParaRPr lang="en-GB" sz="14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7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smtClean="0">
                <a:solidFill>
                  <a:srgbClr val="0F204B"/>
                </a:solidFill>
              </a:rPr>
              <a:t>Elizabeth Steele</a:t>
            </a: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061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D11E-77D2-405F-B224-25F1C60C64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6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25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88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54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636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32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869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noProof="1" smtClean="0">
                <a:solidFill>
                  <a:srgbClr val="333333"/>
                </a:solidFill>
              </a:rPr>
              <a:t>www.dnvgl.com</a:t>
            </a:r>
            <a:endParaRPr lang="en-GB" sz="1200" b="1" noProof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97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 2014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51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6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A64D-FB95-4B77-95A4-484652313F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9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 2014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 2014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78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 2014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153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370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01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7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8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85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442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25C9-8D42-467A-AFD5-7F9FC35A78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664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17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noProof="1" smtClean="0">
                <a:solidFill>
                  <a:srgbClr val="333333"/>
                </a:solidFill>
              </a:rPr>
              <a:t>www.dnvgl.com</a:t>
            </a:r>
            <a:endParaRPr lang="en-GB" sz="1200" b="1" noProof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39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dirty="0" smtClean="0">
                <a:solidFill>
                  <a:srgbClr val="FFFFFF"/>
                </a:solidFill>
              </a:rPr>
              <a:t>Energy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4897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51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dirty="0" smtClean="0">
                <a:solidFill>
                  <a:srgbClr val="FFFFFF"/>
                </a:solidFill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7950455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dirty="0" smtClean="0">
                <a:solidFill>
                  <a:srgbClr val="FFFFFF"/>
                </a:solidFill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9283199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dirty="0" smtClean="0">
                <a:solidFill>
                  <a:srgbClr val="0F204B"/>
                </a:solidFill>
              </a:rPr>
              <a:t>Elizabeth Steele</a:t>
            </a: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dirty="0" smtClean="0">
                <a:solidFill>
                  <a:srgbClr val="FFFFFF"/>
                </a:solidFill>
              </a:rPr>
              <a:t>Energy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50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739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62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9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7F41C-1C82-4FF3-B967-D94779E421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079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27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126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211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797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57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noProof="1" smtClean="0">
                <a:solidFill>
                  <a:srgbClr val="333333"/>
                </a:solidFill>
              </a:rPr>
              <a:t>www.dnvgl.com</a:t>
            </a:r>
            <a:endParaRPr lang="en-GB" sz="1200" b="1" noProof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970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1" name="bmkFld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Draft"/>
          <p:cNvSpPr txBox="1">
            <a:spLocks noChangeArrowheads="1"/>
          </p:cNvSpPr>
          <p:nvPr userDrawn="1"/>
        </p:nvSpPr>
        <p:spPr bwMode="auto">
          <a:xfrm>
            <a:off x="3811588" y="6012013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bmk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600" dirty="0" smtClean="0">
              <a:solidFill>
                <a:srgbClr val="0F204B"/>
              </a:solidFill>
            </a:endParaRPr>
          </a:p>
        </p:txBody>
      </p:sp>
      <p:sp>
        <p:nvSpPr>
          <p:cNvPr id="28" name="bmkFldAuthorName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altLang="ja-JP" sz="1600" b="1" dirty="0">
              <a:solidFill>
                <a:srgbClr val="0F204B"/>
              </a:solidFill>
            </a:endParaRPr>
          </a:p>
        </p:txBody>
      </p:sp>
      <p:sp>
        <p:nvSpPr>
          <p:cNvPr id="22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1637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769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6" name="bmkConfidentiality4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4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4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bmk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369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18" name="bmkConfidentiality5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1" name="bmkDraft5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Fld5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bmk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smtClean="0">
                <a:solidFill>
                  <a:srgbClr val="FFFFFF"/>
                </a:solidFill>
              </a:rPr>
              <a:t>Energy</a:t>
            </a:r>
            <a:endParaRPr lang="en-GB" sz="1400" b="1" cap="all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1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D508-F979-4B28-8E27-2B4DC23734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2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sp>
        <p:nvSpPr>
          <p:cNvPr id="22" name="bmkFld2AuthorName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smtClean="0">
                <a:solidFill>
                  <a:srgbClr val="0F204B"/>
                </a:solidFill>
              </a:rPr>
              <a:t>Elizabeth Steele</a:t>
            </a:r>
            <a:endParaRPr lang="en-GB" altLang="ja-JP" sz="1200" b="1" dirty="0">
              <a:solidFill>
                <a:srgbClr val="0F204B"/>
              </a:solidFill>
            </a:endParaRPr>
          </a:p>
        </p:txBody>
      </p:sp>
      <p:sp>
        <p:nvSpPr>
          <p:cNvPr id="23" name="bmkFld3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200" dirty="0" smtClean="0">
              <a:solidFill>
                <a:srgbClr val="0F204B"/>
              </a:solidFill>
            </a:endParaRPr>
          </a:p>
        </p:txBody>
      </p:sp>
      <p:sp>
        <p:nvSpPr>
          <p:cNvPr id="24" name="bmkConfidentiality3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25" name="bmkDraft3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2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b="1" cap="all" smtClean="0">
                <a:solidFill>
                  <a:srgbClr val="FFFFFF"/>
                </a:solidFill>
              </a:rPr>
              <a:t>Energy</a:t>
            </a:r>
            <a:endParaRPr lang="en-GB" sz="1200" b="1" cap="all" dirty="0" smtClean="0">
              <a:solidFill>
                <a:srgbClr val="FFFFFF"/>
              </a:solidFill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7871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587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1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939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25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213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512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Draft6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bmkConfidentiality6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717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1" cap="all" noProof="1" smtClean="0">
                <a:solidFill>
                  <a:srgbClr val="3F9C35"/>
                </a:solidFill>
              </a:rPr>
              <a:t>Safer, smarter, greener</a:t>
            </a:r>
            <a:endParaRPr lang="en-GB" sz="900" b="1" cap="all" noProof="1">
              <a:solidFill>
                <a:srgbClr val="3F9C35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noProof="1" smtClean="0">
                <a:solidFill>
                  <a:srgbClr val="333333"/>
                </a:solidFill>
              </a:rPr>
              <a:t>www.dnvgl.com</a:t>
            </a:r>
            <a:endParaRPr lang="en-GB" sz="1200" b="1" noProof="1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0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ackground_officialState_v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467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19800" y="6248400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u="none"/>
            </a:lvl1pPr>
          </a:lstStyle>
          <a:p>
            <a:pPr fontAlgn="base"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u="none"/>
            </a:lvl1pPr>
          </a:lstStyle>
          <a:p>
            <a:pPr fontAlgn="base"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48400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u="none"/>
            </a:lvl1pPr>
          </a:lstStyle>
          <a:p>
            <a:pPr fontAlgn="base">
              <a:spcAft>
                <a:spcPct val="0"/>
              </a:spcAft>
              <a:defRPr/>
            </a:pPr>
            <a:fld id="{B9637D79-1C4E-42F7-B2AA-D05F15BA6EA8}" type="slidenum">
              <a:rPr lang="en-US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8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8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7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4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3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ackground_officialState_v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467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19800" y="6248400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u="none"/>
            </a:lvl1pPr>
          </a:lstStyle>
          <a:p>
            <a:pPr fontAlgn="base"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u="none"/>
            </a:lvl1pPr>
          </a:lstStyle>
          <a:p>
            <a:pPr fontAlgn="base"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48400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u="none"/>
            </a:lvl1pPr>
          </a:lstStyle>
          <a:p>
            <a:pPr fontAlgn="base">
              <a:spcAft>
                <a:spcPct val="0"/>
              </a:spcAft>
              <a:defRPr/>
            </a:pPr>
            <a:fld id="{B9637D79-1C4E-42F7-B2AA-D05F15BA6EA8}" type="slidenum">
              <a:rPr lang="en-US" sz="14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3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tron_Ribbon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0"/>
            <a:ext cx="914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5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457200" y="2967038"/>
            <a:ext cx="8229600" cy="923330"/>
          </a:xfrm>
          <a:prstGeom prst="rect">
            <a:avLst/>
          </a:prstGeom>
        </p:spPr>
        <p:txBody>
          <a:bodyPr vert="horz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spc="-6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cap="all" dirty="0" smtClean="0">
                <a:solidFill>
                  <a:prstClr val="white">
                    <a:lumMod val="95000"/>
                  </a:prstClr>
                </a:solidFill>
              </a:rPr>
              <a:t>THANK YOU</a:t>
            </a:r>
            <a:endParaRPr lang="en-US" sz="5400" cap="all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8" name="Picture 7" descr="Itron_Solo_Pos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1" y="4309477"/>
            <a:ext cx="914400" cy="365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1100" y="6138268"/>
            <a:ext cx="242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400" b="1" dirty="0" err="1" smtClean="0">
                <a:solidFill>
                  <a:srgbClr val="F3B329"/>
                </a:solidFill>
                <a:latin typeface="Arial"/>
                <a:cs typeface="Arial"/>
              </a:rPr>
              <a:t>www.itron.com</a:t>
            </a:r>
            <a:endParaRPr lang="en-US" sz="1400" b="1" dirty="0">
              <a:solidFill>
                <a:srgbClr val="F3B3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81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2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0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33489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20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4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46968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</a:t>
            </a:r>
            <a:endParaRPr lang="en-GB" sz="700" dirty="0">
              <a:solidFill>
                <a:srgbClr val="33333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8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>
                <a:solidFill>
                  <a:srgbClr val="333333"/>
                </a:solidFill>
              </a:rPr>
              <a:pPr/>
              <a:t>‹#›</a:t>
            </a:fld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dirty="0" smtClean="0">
                <a:solidFill>
                  <a:srgbClr val="333333"/>
                </a:solidFill>
              </a:rPr>
              <a:t>DNV GL © 2014</a:t>
            </a:r>
            <a:endParaRPr lang="en-GB" sz="700" dirty="0">
              <a:solidFill>
                <a:srgbClr val="33333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mkConfidentiality2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13000"/>
              </a:lnSpc>
              <a:spcBef>
                <a:spcPts val="600"/>
              </a:spcBef>
            </a:pPr>
            <a:endParaRPr lang="en-GB" sz="750" b="1" dirty="0" smtClean="0">
              <a:solidFill>
                <a:srgbClr val="333333"/>
              </a:solidFill>
            </a:endParaRPr>
          </a:p>
        </p:txBody>
      </p:sp>
      <p:sp>
        <p:nvSpPr>
          <p:cNvPr id="12" name="bmkDraft2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cap="all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4" name="bmkFld2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700" dirty="0">
              <a:solidFill>
                <a:srgbClr val="333333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9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A4926-485E-4E72-B4AE-86A5E50985A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95400"/>
            <a:ext cx="9144000" cy="914400"/>
          </a:xfrm>
        </p:spPr>
        <p:txBody>
          <a:bodyPr/>
          <a:lstStyle/>
          <a:p>
            <a:r>
              <a:rPr lang="en-US" sz="3200" kern="1200" dirty="0" smtClean="0">
                <a:solidFill>
                  <a:srgbClr val="4F81BD"/>
                </a:solidFill>
                <a:latin typeface="Palatino Linotype" panose="02040502050505030304" pitchFamily="18" charset="0"/>
              </a:rPr>
              <a:t>2013 Efficiency Savings Performance Incentive  (ESPI) </a:t>
            </a:r>
            <a:br>
              <a:rPr lang="en-US" sz="3200" kern="1200" dirty="0" smtClean="0">
                <a:solidFill>
                  <a:srgbClr val="4F81BD"/>
                </a:solidFill>
                <a:latin typeface="Palatino Linotype" panose="02040502050505030304" pitchFamily="18" charset="0"/>
              </a:rPr>
            </a:br>
            <a:r>
              <a:rPr lang="en-US" sz="3200" kern="1200" dirty="0" smtClean="0">
                <a:solidFill>
                  <a:srgbClr val="4F81BD"/>
                </a:solidFill>
                <a:latin typeface="Palatino Linotype" panose="02040502050505030304" pitchFamily="18" charset="0"/>
              </a:rPr>
              <a:t>Performance Statement Webinar</a:t>
            </a:r>
            <a:endParaRPr lang="en-US" sz="2800" dirty="0" smtClean="0">
              <a:solidFill>
                <a:srgbClr val="4F81BD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719638"/>
            <a:ext cx="8839200" cy="1681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500" b="1" dirty="0" smtClean="0"/>
              <a:t/>
            </a:r>
            <a:br>
              <a:rPr lang="en-US" sz="500" b="1" dirty="0" smtClean="0"/>
            </a:br>
            <a:endParaRPr lang="en-US" sz="500" b="1" dirty="0" smtClean="0"/>
          </a:p>
          <a:p>
            <a:pPr eaLnBrk="1" hangingPunct="1">
              <a:lnSpc>
                <a:spcPct val="90000"/>
              </a:lnSpc>
            </a:pPr>
            <a:endParaRPr lang="en-US" sz="500" b="1" dirty="0" smtClean="0"/>
          </a:p>
          <a:p>
            <a:pPr eaLnBrk="1" hangingPunct="1">
              <a:lnSpc>
                <a:spcPct val="90000"/>
              </a:lnSpc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Palatino Linotype" panose="02040502050505030304" pitchFamily="18" charset="0"/>
              </a:rPr>
              <a:t>Energy Division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latin typeface="Palatino Linotype" panose="02040502050505030304" pitchFamily="18" charset="0"/>
              </a:rPr>
              <a:t>June 18, 2015</a:t>
            </a:r>
          </a:p>
        </p:txBody>
      </p:sp>
      <p:pic>
        <p:nvPicPr>
          <p:cNvPr id="16388" name="Picture 6" descr="PUC_ColorSeal_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667000"/>
            <a:ext cx="2057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95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762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Drivers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6" y="1346775"/>
            <a:ext cx="8077200" cy="5117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762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Drivers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6775"/>
            <a:ext cx="8077200" cy="513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762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Appendices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9050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latino Linotype" panose="02040502050505030304" pitchFamily="18" charset="0"/>
              </a:rPr>
              <a:t>Appendix A:  Performance Statement Workbooks (</a:t>
            </a:r>
            <a:r>
              <a:rPr lang="en-US" sz="32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embedded file</a:t>
            </a:r>
            <a:r>
              <a:rPr lang="en-US" sz="3200" dirty="0" smtClean="0">
                <a:latin typeface="Palatino Linotype" panose="02040502050505030304" pitchFamily="18" charset="0"/>
              </a:rPr>
              <a:t>)</a:t>
            </a:r>
          </a:p>
          <a:p>
            <a:endParaRPr lang="en-US" sz="3200" dirty="0">
              <a:latin typeface="Palatino Linotype" panose="02040502050505030304" pitchFamily="18" charset="0"/>
            </a:endParaRPr>
          </a:p>
          <a:p>
            <a:r>
              <a:rPr lang="en-US" sz="3200" dirty="0" smtClean="0">
                <a:latin typeface="Palatino Linotype" panose="02040502050505030304" pitchFamily="18" charset="0"/>
              </a:rPr>
              <a:t>Appendix B:  2013 ESPI Database (</a:t>
            </a:r>
            <a:r>
              <a:rPr lang="en-US" sz="32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embedded ReadMe file</a:t>
            </a:r>
            <a:r>
              <a:rPr lang="en-US" sz="3200" dirty="0" smtClean="0">
                <a:latin typeface="Palatino Linotype" panose="02040502050505030304" pitchFamily="18" charset="0"/>
              </a:rPr>
              <a:t>)</a:t>
            </a:r>
          </a:p>
          <a:p>
            <a:endParaRPr lang="en-US" sz="3200" dirty="0">
              <a:latin typeface="Palatino Linotype" panose="02040502050505030304" pitchFamily="18" charset="0"/>
            </a:endParaRPr>
          </a:p>
          <a:p>
            <a:r>
              <a:rPr lang="en-US" sz="3200" dirty="0" smtClean="0">
                <a:latin typeface="Palatino Linotype" panose="02040502050505030304" pitchFamily="18" charset="0"/>
              </a:rPr>
              <a:t>Appendix C:  Creation of Ex-Post Dataset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979" y="2800066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Comments Are Due July 13, 2015</a:t>
            </a:r>
          </a:p>
        </p:txBody>
      </p:sp>
    </p:spTree>
    <p:extLst>
      <p:ext uri="{BB962C8B-B14F-4D97-AF65-F5344CB8AC3E}">
        <p14:creationId xmlns:p14="http://schemas.microsoft.com/office/powerpoint/2010/main" val="14541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750650"/>
            <a:ext cx="766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Palatino Linotype" panose="02040502050505030304" pitchFamily="18" charset="0"/>
              </a:rPr>
              <a:t>http://www.energydataweb.com/cpuc/search.aspx</a:t>
            </a:r>
            <a:endParaRPr lang="en-US" sz="2400" b="1" dirty="0" smtClean="0">
              <a:solidFill>
                <a:srgbClr val="3333FF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9259"/>
            <a:ext cx="8610600" cy="53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8251" y="3904446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Step 1:  Enter </a:t>
            </a:r>
            <a:r>
              <a:rPr lang="en-US" sz="2800" i="1" dirty="0" smtClean="0">
                <a:latin typeface="Palatino Linotype" panose="02040502050505030304" pitchFamily="18" charset="0"/>
              </a:rPr>
              <a:t>Performance Statement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532723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Step 2:  Click Search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752600" y="4381499"/>
            <a:ext cx="1595652" cy="1562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529117" y="5639603"/>
            <a:ext cx="1899883" cy="7810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014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750650"/>
            <a:ext cx="766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Palatino Linotype" panose="02040502050505030304" pitchFamily="18" charset="0"/>
              </a:rPr>
              <a:t>http://www.energydataweb.com/cpuc/search.aspx</a:t>
            </a:r>
            <a:endParaRPr lang="en-US" sz="2400" b="1" dirty="0" smtClean="0">
              <a:solidFill>
                <a:srgbClr val="3333FF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9259"/>
            <a:ext cx="8610600" cy="53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422982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latino Linotype" panose="02040502050505030304" pitchFamily="18" charset="0"/>
              </a:rPr>
              <a:t>Step 3:  Click Comment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096000" y="2819400"/>
            <a:ext cx="1752600" cy="16036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336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2800066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Overview of Workbooks</a:t>
            </a:r>
          </a:p>
        </p:txBody>
      </p:sp>
      <p:pic>
        <p:nvPicPr>
          <p:cNvPr id="5122" name="Picture 2" descr="\\HDC251FS63\HDC-VDI-Desktop\jst\Desktop\Itron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09" y="3657600"/>
            <a:ext cx="40195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2800066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Overview of Database</a:t>
            </a:r>
          </a:p>
        </p:txBody>
      </p:sp>
      <p:pic>
        <p:nvPicPr>
          <p:cNvPr id="4098" name="Picture 2" descr="\\HDC251FS63\HDC-VDI-Desktop\jst\Desktop\Itron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581400"/>
            <a:ext cx="40195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fld id="{82F1ADB2-9F07-4168-934D-66AF6740161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8991600" cy="685800"/>
          </a:xfrm>
        </p:spPr>
        <p:txBody>
          <a:bodyPr/>
          <a:lstStyle/>
          <a:p>
            <a:pPr>
              <a:defRPr/>
            </a:pPr>
            <a:r>
              <a:rPr lang="en-US" sz="4400" kern="1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Thank you!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89795615"/>
              </p:ext>
            </p:extLst>
          </p:nvPr>
        </p:nvGraphicFramePr>
        <p:xfrm>
          <a:off x="609600" y="2209800"/>
          <a:ext cx="784860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54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79932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Agenda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1555659"/>
              </p:ext>
            </p:extLst>
          </p:nvPr>
        </p:nvGraphicFramePr>
        <p:xfrm>
          <a:off x="1371600" y="1371600"/>
          <a:ext cx="6781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\\HDC251FS63\HDC-VDI-Desktop\jst\Desktop\Itron-log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18568" r="15016" b="18557"/>
          <a:stretch/>
        </p:blipFill>
        <p:spPr bwMode="auto">
          <a:xfrm>
            <a:off x="6781800" y="3439803"/>
            <a:ext cx="1243356" cy="7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HDC251FS63\HDC-VDI-Desktop\jst\Desktop\Itron-log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18568" r="15016" b="18557"/>
          <a:stretch/>
        </p:blipFill>
        <p:spPr bwMode="auto">
          <a:xfrm>
            <a:off x="6781800" y="5181599"/>
            <a:ext cx="1243356" cy="7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79932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Important Dates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72900"/>
              </p:ext>
            </p:extLst>
          </p:nvPr>
        </p:nvGraphicFramePr>
        <p:xfrm>
          <a:off x="609600" y="1397001"/>
          <a:ext cx="7620000" cy="462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643"/>
                <a:gridCol w="1584357"/>
              </a:tblGrid>
              <a:tr h="50921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ESPI Activity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529160"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latin typeface="Palatino Linotype" panose="02040502050505030304" pitchFamily="18" charset="0"/>
                        </a:rPr>
                        <a:t>PY 2013</a:t>
                      </a:r>
                      <a:r>
                        <a:rPr lang="en-US" sz="2000" strike="noStrike" baseline="0" dirty="0" smtClean="0">
                          <a:latin typeface="Palatino Linotype" panose="02040502050505030304" pitchFamily="18" charset="0"/>
                        </a:rPr>
                        <a:t> Draft Evaluation Results Posted</a:t>
                      </a:r>
                      <a:endParaRPr lang="en-US" sz="2000" strike="noStrike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latin typeface="Palatino Linotype" panose="02040502050505030304" pitchFamily="18" charset="0"/>
                        </a:rPr>
                        <a:t>3/9/2015</a:t>
                      </a:r>
                      <a:endParaRPr lang="en-US" sz="2000" strike="noStrike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529160"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latin typeface="Palatino Linotype" panose="02040502050505030304" pitchFamily="18" charset="0"/>
                        </a:rPr>
                        <a:t>PY 2013 Draft</a:t>
                      </a:r>
                      <a:r>
                        <a:rPr lang="en-US" sz="2000" strike="noStrike" baseline="0" dirty="0" smtClean="0">
                          <a:latin typeface="Palatino Linotype" panose="02040502050505030304" pitchFamily="18" charset="0"/>
                        </a:rPr>
                        <a:t> Evaluation Results Webinar</a:t>
                      </a:r>
                      <a:endParaRPr lang="en-US" sz="2000" strike="noStrike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latin typeface="Palatino Linotype" panose="02040502050505030304" pitchFamily="18" charset="0"/>
                        </a:rPr>
                        <a:t>3/25/2015</a:t>
                      </a:r>
                      <a:endParaRPr lang="en-US" sz="2000" strike="noStrike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509211"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latin typeface="Palatino Linotype" panose="02040502050505030304" pitchFamily="18" charset="0"/>
                        </a:rPr>
                        <a:t>Public</a:t>
                      </a:r>
                      <a:r>
                        <a:rPr lang="en-US" sz="2000" strike="noStrike" baseline="0" dirty="0" smtClean="0">
                          <a:latin typeface="Palatino Linotype" panose="02040502050505030304" pitchFamily="18" charset="0"/>
                        </a:rPr>
                        <a:t> Comments Due </a:t>
                      </a:r>
                      <a:endParaRPr lang="en-US" sz="2000" strike="noStrike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latin typeface="Palatino Linotype" panose="02040502050505030304" pitchFamily="18" charset="0"/>
                        </a:rPr>
                        <a:t>4/6/2015</a:t>
                      </a:r>
                      <a:endParaRPr lang="en-US" sz="2000" strike="noStrike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509211"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latin typeface="Palatino Linotype" panose="02040502050505030304" pitchFamily="18" charset="0"/>
                        </a:rPr>
                        <a:t>Public Comments Incorporated</a:t>
                      </a:r>
                      <a:endParaRPr lang="en-US" sz="2000" strike="noStrike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trike="noStrike" dirty="0" smtClean="0">
                          <a:latin typeface="Palatino Linotype" panose="02040502050505030304" pitchFamily="18" charset="0"/>
                        </a:rPr>
                        <a:t>5/27/2015</a:t>
                      </a:r>
                      <a:endParaRPr lang="en-US" sz="2000" b="1" strike="noStrike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5092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Draft Savings Performance Statement Posted</a:t>
                      </a:r>
                      <a:endParaRPr lang="en-US" sz="2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6/15/2015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92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Draft Savings Performance</a:t>
                      </a:r>
                      <a:r>
                        <a:rPr lang="en-US" sz="2000" baseline="0" dirty="0" smtClean="0">
                          <a:latin typeface="Palatino Linotype" panose="02040502050505030304" pitchFamily="18" charset="0"/>
                        </a:rPr>
                        <a:t> Statement Webinar</a:t>
                      </a:r>
                      <a:endParaRPr lang="en-US" sz="2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6/18/2015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092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Written Comments on Performance</a:t>
                      </a:r>
                      <a:r>
                        <a:rPr lang="en-US" sz="2000" baseline="0" dirty="0" smtClean="0">
                          <a:latin typeface="Palatino Linotype" panose="02040502050505030304" pitchFamily="18" charset="0"/>
                        </a:rPr>
                        <a:t> Statement</a:t>
                      </a:r>
                      <a:endParaRPr lang="en-US" sz="2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7/13/2015</a:t>
                      </a:r>
                      <a:endParaRPr lang="en-US" sz="2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5092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Final Savings</a:t>
                      </a:r>
                      <a:r>
                        <a:rPr lang="en-US" sz="2000" baseline="0" dirty="0" smtClean="0">
                          <a:latin typeface="Palatino Linotype" panose="02040502050505030304" pitchFamily="18" charset="0"/>
                        </a:rPr>
                        <a:t> Performance Statement Posted</a:t>
                      </a:r>
                      <a:endParaRPr lang="en-US" sz="200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Palatino Linotype" panose="02040502050505030304" pitchFamily="18" charset="0"/>
                        </a:rPr>
                        <a:t>8/15/2015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*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172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* 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Activity must be completed </a:t>
            </a:r>
            <a:r>
              <a:rPr lang="en-US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by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these dates.  Energy Division is currently ahead of this schedule 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04800" y="3918044"/>
            <a:ext cx="8077200" cy="1568355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81000" y="2151797"/>
            <a:ext cx="792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78725" y="2667000"/>
            <a:ext cx="792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81000" y="3200400"/>
            <a:ext cx="792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81000" y="3657600"/>
            <a:ext cx="792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98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990600"/>
            <a:ext cx="721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www.cpuc.ca.gov/ee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8" y="1781174"/>
            <a:ext cx="684635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62000" y="4191000"/>
            <a:ext cx="2895600" cy="1219200"/>
          </a:xfrm>
          <a:prstGeom prst="ellips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905000"/>
            <a:ext cx="84296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990600"/>
            <a:ext cx="7213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www.cpuc.ca.gov/ee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57187" y="4381500"/>
            <a:ext cx="8429625" cy="176212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979" y="2800066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Overview of Report</a:t>
            </a:r>
          </a:p>
        </p:txBody>
      </p:sp>
    </p:spTree>
    <p:extLst>
      <p:ext uri="{BB962C8B-B14F-4D97-AF65-F5344CB8AC3E}">
        <p14:creationId xmlns:p14="http://schemas.microsoft.com/office/powerpoint/2010/main" val="13451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762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Overview of Report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6839788"/>
              </p:ext>
            </p:extLst>
          </p:nvPr>
        </p:nvGraphicFramePr>
        <p:xfrm>
          <a:off x="1524000" y="1397000"/>
          <a:ext cx="6096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3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762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Proposed Earnings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3139"/>
            <a:ext cx="8324134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5" y="3429000"/>
            <a:ext cx="8740822" cy="279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2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62000" y="4191000"/>
            <a:ext cx="47244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525759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762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3FF"/>
                </a:solidFill>
                <a:latin typeface="Palatino Linotype" panose="02040502050505030304" pitchFamily="18" charset="0"/>
              </a:rPr>
              <a:t>Drivers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5" y="1600200"/>
            <a:ext cx="880884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87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4_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5_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6_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ron_CorporateTemplate">
  <a:themeElements>
    <a:clrScheme name="Custom 2">
      <a:dk1>
        <a:srgbClr val="1E1E23"/>
      </a:dk1>
      <a:lt1>
        <a:srgbClr val="5A5A5F"/>
      </a:lt1>
      <a:dk2>
        <a:srgbClr val="78787D"/>
      </a:dk2>
      <a:lt2>
        <a:srgbClr val="FFFFFF"/>
      </a:lt2>
      <a:accent1>
        <a:srgbClr val="DA291C"/>
      </a:accent1>
      <a:accent2>
        <a:srgbClr val="FFC72C"/>
      </a:accent2>
      <a:accent3>
        <a:srgbClr val="6D712E"/>
      </a:accent3>
      <a:accent4>
        <a:srgbClr val="B7BF10"/>
      </a:accent4>
      <a:accent5>
        <a:srgbClr val="00587C"/>
      </a:accent5>
      <a:accent6>
        <a:srgbClr val="71C5E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Agenda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216</Words>
  <Application>Microsoft Office PowerPoint</Application>
  <PresentationFormat>On-screen Show (4:3)</PresentationFormat>
  <Paragraphs>78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Default Design</vt:lpstr>
      <vt:lpstr>1_Default Design</vt:lpstr>
      <vt:lpstr>Itron_CorporateTemplate</vt:lpstr>
      <vt:lpstr>1_Thank You</vt:lpstr>
      <vt:lpstr>Divider Slide</vt:lpstr>
      <vt:lpstr>Blank</vt:lpstr>
      <vt:lpstr>Agenda</vt:lpstr>
      <vt:lpstr>1_Blank</vt:lpstr>
      <vt:lpstr>2_Blank</vt:lpstr>
      <vt:lpstr>3_Blank</vt:lpstr>
      <vt:lpstr>4_Blank</vt:lpstr>
      <vt:lpstr>5_Blank</vt:lpstr>
      <vt:lpstr>6_Blank</vt:lpstr>
      <vt:lpstr>2013 Efficiency Savings Performance Incentive  (ESPI)  Performance Statement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CPUC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 Presentation:  Lighting</dc:title>
  <dc:creator>Tagnipes, Jeorge S.</dc:creator>
  <cp:lastModifiedBy>Franzese, Peter</cp:lastModifiedBy>
  <cp:revision>67</cp:revision>
  <dcterms:created xsi:type="dcterms:W3CDTF">2014-08-27T21:46:42Z</dcterms:created>
  <dcterms:modified xsi:type="dcterms:W3CDTF">2015-11-04T19:33:57Z</dcterms:modified>
</cp:coreProperties>
</file>