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815" r:id="rId2"/>
    <p:sldMasterId id="2147483962" r:id="rId3"/>
    <p:sldMasterId id="2147485096" r:id="rId4"/>
    <p:sldMasterId id="2147485185" r:id="rId5"/>
    <p:sldMasterId id="2147485202" r:id="rId6"/>
  </p:sldMasterIdLst>
  <p:notesMasterIdLst>
    <p:notesMasterId r:id="rId72"/>
  </p:notesMasterIdLst>
  <p:sldIdLst>
    <p:sldId id="283" r:id="rId7"/>
    <p:sldId id="292" r:id="rId8"/>
    <p:sldId id="258" r:id="rId9"/>
    <p:sldId id="259" r:id="rId10"/>
    <p:sldId id="261" r:id="rId11"/>
    <p:sldId id="366" r:id="rId12"/>
    <p:sldId id="319" r:id="rId13"/>
    <p:sldId id="334" r:id="rId14"/>
    <p:sldId id="326" r:id="rId15"/>
    <p:sldId id="329" r:id="rId16"/>
    <p:sldId id="367" r:id="rId17"/>
    <p:sldId id="315" r:id="rId18"/>
    <p:sldId id="361" r:id="rId19"/>
    <p:sldId id="365" r:id="rId20"/>
    <p:sldId id="364" r:id="rId21"/>
    <p:sldId id="362" r:id="rId22"/>
    <p:sldId id="363" r:id="rId23"/>
    <p:sldId id="360" r:id="rId24"/>
    <p:sldId id="335" r:id="rId25"/>
    <p:sldId id="336" r:id="rId26"/>
    <p:sldId id="337" r:id="rId27"/>
    <p:sldId id="338" r:id="rId28"/>
    <p:sldId id="339" r:id="rId29"/>
    <p:sldId id="340" r:id="rId30"/>
    <p:sldId id="341" r:id="rId31"/>
    <p:sldId id="342" r:id="rId32"/>
    <p:sldId id="343" r:id="rId33"/>
    <p:sldId id="344" r:id="rId34"/>
    <p:sldId id="345" r:id="rId35"/>
    <p:sldId id="346" r:id="rId36"/>
    <p:sldId id="347" r:id="rId37"/>
    <p:sldId id="348" r:id="rId38"/>
    <p:sldId id="349" r:id="rId39"/>
    <p:sldId id="350" r:id="rId40"/>
    <p:sldId id="351" r:id="rId41"/>
    <p:sldId id="352" r:id="rId42"/>
    <p:sldId id="353" r:id="rId43"/>
    <p:sldId id="354" r:id="rId44"/>
    <p:sldId id="355" r:id="rId45"/>
    <p:sldId id="356" r:id="rId46"/>
    <p:sldId id="357" r:id="rId47"/>
    <p:sldId id="359" r:id="rId48"/>
    <p:sldId id="358" r:id="rId49"/>
    <p:sldId id="331" r:id="rId50"/>
    <p:sldId id="312" r:id="rId51"/>
    <p:sldId id="313" r:id="rId52"/>
    <p:sldId id="322" r:id="rId53"/>
    <p:sldId id="320" r:id="rId54"/>
    <p:sldId id="368" r:id="rId55"/>
    <p:sldId id="332" r:id="rId56"/>
    <p:sldId id="330" r:id="rId57"/>
    <p:sldId id="328" r:id="rId58"/>
    <p:sldId id="369" r:id="rId59"/>
    <p:sldId id="327" r:id="rId60"/>
    <p:sldId id="323" r:id="rId61"/>
    <p:sldId id="324" r:id="rId62"/>
    <p:sldId id="314" r:id="rId63"/>
    <p:sldId id="370" r:id="rId64"/>
    <p:sldId id="325" r:id="rId65"/>
    <p:sldId id="317" r:id="rId66"/>
    <p:sldId id="318" r:id="rId67"/>
    <p:sldId id="371" r:id="rId68"/>
    <p:sldId id="372" r:id="rId69"/>
    <p:sldId id="321" r:id="rId70"/>
    <p:sldId id="269" r:id="rId7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gnier, Justin"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4DE488-A8F9-E04B-A653-5455B0843CC8}" v="9" dt="2021-01-06T06:33:34.3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666" autoAdjust="0"/>
    <p:restoredTop sz="94183" autoAdjust="0"/>
  </p:normalViewPr>
  <p:slideViewPr>
    <p:cSldViewPr>
      <p:cViewPr varScale="1">
        <p:scale>
          <a:sx n="133" d="100"/>
          <a:sy n="133" d="100"/>
        </p:scale>
        <p:origin x="352" y="19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16" Type="http://schemas.openxmlformats.org/officeDocument/2006/relationships/slide" Target="slides/slide10.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presProps" Target="presProps.xml"/><Relationship Id="rId79" Type="http://schemas.microsoft.com/office/2015/10/relationships/revisionInfo" Target="revisionInfo.xml"/><Relationship Id="rId5" Type="http://schemas.openxmlformats.org/officeDocument/2006/relationships/slideMaster" Target="slideMasters/slideMaster5.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commentAuthors" Target="commentAuthors.xml"/><Relationship Id="rId78"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theme" Target="theme/theme1.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29" Type="http://schemas.openxmlformats.org/officeDocument/2006/relationships/slide" Target="slides/slide2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yer, Sophie" userId="0c8bf9b4-1889-490f-b627-eeb339cde512" providerId="ADAL" clId="{D34DE488-A8F9-E04B-A653-5455B0843CC8}"/>
    <pc:docChg chg="addSld delSld modSld delMainMaster">
      <pc:chgData name="Meyer, Sophie" userId="0c8bf9b4-1889-490f-b627-eeb339cde512" providerId="ADAL" clId="{D34DE488-A8F9-E04B-A653-5455B0843CC8}" dt="2021-01-06T06:33:34.331" v="26"/>
      <pc:docMkLst>
        <pc:docMk/>
      </pc:docMkLst>
      <pc:sldChg chg="del">
        <pc:chgData name="Meyer, Sophie" userId="0c8bf9b4-1889-490f-b627-eeb339cde512" providerId="ADAL" clId="{D34DE488-A8F9-E04B-A653-5455B0843CC8}" dt="2021-01-06T06:31:32.402" v="20" actId="2696"/>
        <pc:sldMkLst>
          <pc:docMk/>
          <pc:sldMk cId="0" sldId="258"/>
        </pc:sldMkLst>
      </pc:sldChg>
      <pc:sldChg chg="add del">
        <pc:chgData name="Meyer, Sophie" userId="0c8bf9b4-1889-490f-b627-eeb339cde512" providerId="ADAL" clId="{D34DE488-A8F9-E04B-A653-5455B0843CC8}" dt="2021-01-06T06:31:38.996" v="22"/>
        <pc:sldMkLst>
          <pc:docMk/>
          <pc:sldMk cId="2646967530" sldId="258"/>
        </pc:sldMkLst>
      </pc:sldChg>
      <pc:sldChg chg="add">
        <pc:chgData name="Meyer, Sophie" userId="0c8bf9b4-1889-490f-b627-eeb339cde512" providerId="ADAL" clId="{D34DE488-A8F9-E04B-A653-5455B0843CC8}" dt="2021-01-06T06:31:39.135" v="23"/>
        <pc:sldMkLst>
          <pc:docMk/>
          <pc:sldMk cId="3327133461" sldId="258"/>
        </pc:sldMkLst>
      </pc:sldChg>
      <pc:sldChg chg="del">
        <pc:chgData name="Meyer, Sophie" userId="0c8bf9b4-1889-490f-b627-eeb339cde512" providerId="ADAL" clId="{D34DE488-A8F9-E04B-A653-5455B0843CC8}" dt="2021-01-06T06:31:32.402" v="20" actId="2696"/>
        <pc:sldMkLst>
          <pc:docMk/>
          <pc:sldMk cId="0" sldId="259"/>
        </pc:sldMkLst>
      </pc:sldChg>
      <pc:sldChg chg="add del">
        <pc:chgData name="Meyer, Sophie" userId="0c8bf9b4-1889-490f-b627-eeb339cde512" providerId="ADAL" clId="{D34DE488-A8F9-E04B-A653-5455B0843CC8}" dt="2021-01-06T06:31:38.996" v="22"/>
        <pc:sldMkLst>
          <pc:docMk/>
          <pc:sldMk cId="3139566451" sldId="259"/>
        </pc:sldMkLst>
      </pc:sldChg>
      <pc:sldChg chg="add">
        <pc:chgData name="Meyer, Sophie" userId="0c8bf9b4-1889-490f-b627-eeb339cde512" providerId="ADAL" clId="{D34DE488-A8F9-E04B-A653-5455B0843CC8}" dt="2021-01-06T06:31:39.135" v="23"/>
        <pc:sldMkLst>
          <pc:docMk/>
          <pc:sldMk cId="4025109988" sldId="259"/>
        </pc:sldMkLst>
      </pc:sldChg>
      <pc:sldChg chg="del">
        <pc:chgData name="Meyer, Sophie" userId="0c8bf9b4-1889-490f-b627-eeb339cde512" providerId="ADAL" clId="{D34DE488-A8F9-E04B-A653-5455B0843CC8}" dt="2021-01-06T06:31:32.402" v="20" actId="2696"/>
        <pc:sldMkLst>
          <pc:docMk/>
          <pc:sldMk cId="0" sldId="261"/>
        </pc:sldMkLst>
      </pc:sldChg>
      <pc:sldChg chg="add">
        <pc:chgData name="Meyer, Sophie" userId="0c8bf9b4-1889-490f-b627-eeb339cde512" providerId="ADAL" clId="{D34DE488-A8F9-E04B-A653-5455B0843CC8}" dt="2021-01-06T06:31:39.135" v="23"/>
        <pc:sldMkLst>
          <pc:docMk/>
          <pc:sldMk cId="1913753111" sldId="261"/>
        </pc:sldMkLst>
      </pc:sldChg>
      <pc:sldChg chg="add del">
        <pc:chgData name="Meyer, Sophie" userId="0c8bf9b4-1889-490f-b627-eeb339cde512" providerId="ADAL" clId="{D34DE488-A8F9-E04B-A653-5455B0843CC8}" dt="2021-01-06T06:31:38.996" v="22"/>
        <pc:sldMkLst>
          <pc:docMk/>
          <pc:sldMk cId="4086200125" sldId="261"/>
        </pc:sldMkLst>
      </pc:sldChg>
      <pc:sldChg chg="modSp mod">
        <pc:chgData name="Meyer, Sophie" userId="0c8bf9b4-1889-490f-b627-eeb339cde512" providerId="ADAL" clId="{D34DE488-A8F9-E04B-A653-5455B0843CC8}" dt="2021-01-06T06:30:00.640" v="9" actId="20577"/>
        <pc:sldMkLst>
          <pc:docMk/>
          <pc:sldMk cId="0" sldId="283"/>
        </pc:sldMkLst>
        <pc:spChg chg="mod">
          <ac:chgData name="Meyer, Sophie" userId="0c8bf9b4-1889-490f-b627-eeb339cde512" providerId="ADAL" clId="{D34DE488-A8F9-E04B-A653-5455B0843CC8}" dt="2021-01-06T06:30:00.640" v="9" actId="20577"/>
          <ac:spMkLst>
            <pc:docMk/>
            <pc:sldMk cId="0" sldId="283"/>
            <ac:spMk id="52226" creationId="{9823601B-35B9-F14D-95EB-EEFAA9EFA7A2}"/>
          </ac:spMkLst>
        </pc:spChg>
      </pc:sldChg>
      <pc:sldChg chg="modSp mod">
        <pc:chgData name="Meyer, Sophie" userId="0c8bf9b4-1889-490f-b627-eeb339cde512" providerId="ADAL" clId="{D34DE488-A8F9-E04B-A653-5455B0843CC8}" dt="2021-01-06T06:31:01.984" v="19" actId="20577"/>
        <pc:sldMkLst>
          <pc:docMk/>
          <pc:sldMk cId="0" sldId="292"/>
        </pc:sldMkLst>
        <pc:graphicFrameChg chg="mod modGraphic">
          <ac:chgData name="Meyer, Sophie" userId="0c8bf9b4-1889-490f-b627-eeb339cde512" providerId="ADAL" clId="{D34DE488-A8F9-E04B-A653-5455B0843CC8}" dt="2021-01-06T06:31:01.984" v="19" actId="20577"/>
          <ac:graphicFrameMkLst>
            <pc:docMk/>
            <pc:sldMk cId="0" sldId="292"/>
            <ac:graphicFrameMk id="5" creationId="{A1EB63BB-AA8B-9040-BBEB-4DCCC4ED5A99}"/>
          </ac:graphicFrameMkLst>
        </pc:graphicFrameChg>
      </pc:sldChg>
      <pc:sldChg chg="del">
        <pc:chgData name="Meyer, Sophie" userId="0c8bf9b4-1889-490f-b627-eeb339cde512" providerId="ADAL" clId="{D34DE488-A8F9-E04B-A653-5455B0843CC8}" dt="2021-01-06T06:31:32.402" v="20" actId="2696"/>
        <pc:sldMkLst>
          <pc:docMk/>
          <pc:sldMk cId="0" sldId="312"/>
        </pc:sldMkLst>
      </pc:sldChg>
      <pc:sldChg chg="add">
        <pc:chgData name="Meyer, Sophie" userId="0c8bf9b4-1889-490f-b627-eeb339cde512" providerId="ADAL" clId="{D34DE488-A8F9-E04B-A653-5455B0843CC8}" dt="2021-01-06T06:33:34.331" v="26"/>
        <pc:sldMkLst>
          <pc:docMk/>
          <pc:sldMk cId="318853799" sldId="312"/>
        </pc:sldMkLst>
      </pc:sldChg>
      <pc:sldChg chg="add del">
        <pc:chgData name="Meyer, Sophie" userId="0c8bf9b4-1889-490f-b627-eeb339cde512" providerId="ADAL" clId="{D34DE488-A8F9-E04B-A653-5455B0843CC8}" dt="2021-01-06T06:33:34.042" v="25"/>
        <pc:sldMkLst>
          <pc:docMk/>
          <pc:sldMk cId="2096144100" sldId="312"/>
        </pc:sldMkLst>
      </pc:sldChg>
      <pc:sldChg chg="del">
        <pc:chgData name="Meyer, Sophie" userId="0c8bf9b4-1889-490f-b627-eeb339cde512" providerId="ADAL" clId="{D34DE488-A8F9-E04B-A653-5455B0843CC8}" dt="2021-01-06T06:31:32.402" v="20" actId="2696"/>
        <pc:sldMkLst>
          <pc:docMk/>
          <pc:sldMk cId="0" sldId="313"/>
        </pc:sldMkLst>
      </pc:sldChg>
      <pc:sldChg chg="add">
        <pc:chgData name="Meyer, Sophie" userId="0c8bf9b4-1889-490f-b627-eeb339cde512" providerId="ADAL" clId="{D34DE488-A8F9-E04B-A653-5455B0843CC8}" dt="2021-01-06T06:33:34.331" v="26"/>
        <pc:sldMkLst>
          <pc:docMk/>
          <pc:sldMk cId="42901068" sldId="313"/>
        </pc:sldMkLst>
      </pc:sldChg>
      <pc:sldChg chg="add del">
        <pc:chgData name="Meyer, Sophie" userId="0c8bf9b4-1889-490f-b627-eeb339cde512" providerId="ADAL" clId="{D34DE488-A8F9-E04B-A653-5455B0843CC8}" dt="2021-01-06T06:33:34.042" v="25"/>
        <pc:sldMkLst>
          <pc:docMk/>
          <pc:sldMk cId="2661986587" sldId="313"/>
        </pc:sldMkLst>
      </pc:sldChg>
      <pc:sldChg chg="del">
        <pc:chgData name="Meyer, Sophie" userId="0c8bf9b4-1889-490f-b627-eeb339cde512" providerId="ADAL" clId="{D34DE488-A8F9-E04B-A653-5455B0843CC8}" dt="2021-01-06T06:31:32.402" v="20" actId="2696"/>
        <pc:sldMkLst>
          <pc:docMk/>
          <pc:sldMk cId="0" sldId="314"/>
        </pc:sldMkLst>
      </pc:sldChg>
      <pc:sldChg chg="add">
        <pc:chgData name="Meyer, Sophie" userId="0c8bf9b4-1889-490f-b627-eeb339cde512" providerId="ADAL" clId="{D34DE488-A8F9-E04B-A653-5455B0843CC8}" dt="2021-01-06T06:33:34.331" v="26"/>
        <pc:sldMkLst>
          <pc:docMk/>
          <pc:sldMk cId="358142505" sldId="314"/>
        </pc:sldMkLst>
      </pc:sldChg>
      <pc:sldChg chg="add del">
        <pc:chgData name="Meyer, Sophie" userId="0c8bf9b4-1889-490f-b627-eeb339cde512" providerId="ADAL" clId="{D34DE488-A8F9-E04B-A653-5455B0843CC8}" dt="2021-01-06T06:33:34.042" v="25"/>
        <pc:sldMkLst>
          <pc:docMk/>
          <pc:sldMk cId="1453841162" sldId="314"/>
        </pc:sldMkLst>
      </pc:sldChg>
      <pc:sldChg chg="del">
        <pc:chgData name="Meyer, Sophie" userId="0c8bf9b4-1889-490f-b627-eeb339cde512" providerId="ADAL" clId="{D34DE488-A8F9-E04B-A653-5455B0843CC8}" dt="2021-01-06T06:31:32.402" v="20" actId="2696"/>
        <pc:sldMkLst>
          <pc:docMk/>
          <pc:sldMk cId="0" sldId="315"/>
        </pc:sldMkLst>
      </pc:sldChg>
      <pc:sldChg chg="add del">
        <pc:chgData name="Meyer, Sophie" userId="0c8bf9b4-1889-490f-b627-eeb339cde512" providerId="ADAL" clId="{D34DE488-A8F9-E04B-A653-5455B0843CC8}" dt="2021-01-06T06:31:38.996" v="22"/>
        <pc:sldMkLst>
          <pc:docMk/>
          <pc:sldMk cId="784643597" sldId="315"/>
        </pc:sldMkLst>
      </pc:sldChg>
      <pc:sldChg chg="add">
        <pc:chgData name="Meyer, Sophie" userId="0c8bf9b4-1889-490f-b627-eeb339cde512" providerId="ADAL" clId="{D34DE488-A8F9-E04B-A653-5455B0843CC8}" dt="2021-01-06T06:31:39.135" v="23"/>
        <pc:sldMkLst>
          <pc:docMk/>
          <pc:sldMk cId="3417039573" sldId="315"/>
        </pc:sldMkLst>
      </pc:sldChg>
      <pc:sldChg chg="del">
        <pc:chgData name="Meyer, Sophie" userId="0c8bf9b4-1889-490f-b627-eeb339cde512" providerId="ADAL" clId="{D34DE488-A8F9-E04B-A653-5455B0843CC8}" dt="2021-01-06T06:31:32.402" v="20" actId="2696"/>
        <pc:sldMkLst>
          <pc:docMk/>
          <pc:sldMk cId="0" sldId="316"/>
        </pc:sldMkLst>
      </pc:sldChg>
      <pc:sldChg chg="del">
        <pc:chgData name="Meyer, Sophie" userId="0c8bf9b4-1889-490f-b627-eeb339cde512" providerId="ADAL" clId="{D34DE488-A8F9-E04B-A653-5455B0843CC8}" dt="2021-01-06T06:31:32.402" v="20" actId="2696"/>
        <pc:sldMkLst>
          <pc:docMk/>
          <pc:sldMk cId="0" sldId="317"/>
        </pc:sldMkLst>
      </pc:sldChg>
      <pc:sldChg chg="add del">
        <pc:chgData name="Meyer, Sophie" userId="0c8bf9b4-1889-490f-b627-eeb339cde512" providerId="ADAL" clId="{D34DE488-A8F9-E04B-A653-5455B0843CC8}" dt="2021-01-06T06:33:34.042" v="25"/>
        <pc:sldMkLst>
          <pc:docMk/>
          <pc:sldMk cId="45297552" sldId="317"/>
        </pc:sldMkLst>
      </pc:sldChg>
      <pc:sldChg chg="add">
        <pc:chgData name="Meyer, Sophie" userId="0c8bf9b4-1889-490f-b627-eeb339cde512" providerId="ADAL" clId="{D34DE488-A8F9-E04B-A653-5455B0843CC8}" dt="2021-01-06T06:33:34.331" v="26"/>
        <pc:sldMkLst>
          <pc:docMk/>
          <pc:sldMk cId="4180236967" sldId="317"/>
        </pc:sldMkLst>
      </pc:sldChg>
      <pc:sldChg chg="del">
        <pc:chgData name="Meyer, Sophie" userId="0c8bf9b4-1889-490f-b627-eeb339cde512" providerId="ADAL" clId="{D34DE488-A8F9-E04B-A653-5455B0843CC8}" dt="2021-01-06T06:31:32.402" v="20" actId="2696"/>
        <pc:sldMkLst>
          <pc:docMk/>
          <pc:sldMk cId="0" sldId="318"/>
        </pc:sldMkLst>
      </pc:sldChg>
      <pc:sldChg chg="add">
        <pc:chgData name="Meyer, Sophie" userId="0c8bf9b4-1889-490f-b627-eeb339cde512" providerId="ADAL" clId="{D34DE488-A8F9-E04B-A653-5455B0843CC8}" dt="2021-01-06T06:33:34.331" v="26"/>
        <pc:sldMkLst>
          <pc:docMk/>
          <pc:sldMk cId="1160371730" sldId="318"/>
        </pc:sldMkLst>
      </pc:sldChg>
      <pc:sldChg chg="add del">
        <pc:chgData name="Meyer, Sophie" userId="0c8bf9b4-1889-490f-b627-eeb339cde512" providerId="ADAL" clId="{D34DE488-A8F9-E04B-A653-5455B0843CC8}" dt="2021-01-06T06:33:34.042" v="25"/>
        <pc:sldMkLst>
          <pc:docMk/>
          <pc:sldMk cId="2452682739" sldId="318"/>
        </pc:sldMkLst>
      </pc:sldChg>
      <pc:sldChg chg="del">
        <pc:chgData name="Meyer, Sophie" userId="0c8bf9b4-1889-490f-b627-eeb339cde512" providerId="ADAL" clId="{D34DE488-A8F9-E04B-A653-5455B0843CC8}" dt="2021-01-06T06:31:32.402" v="20" actId="2696"/>
        <pc:sldMkLst>
          <pc:docMk/>
          <pc:sldMk cId="0" sldId="319"/>
        </pc:sldMkLst>
      </pc:sldChg>
      <pc:sldChg chg="add del">
        <pc:chgData name="Meyer, Sophie" userId="0c8bf9b4-1889-490f-b627-eeb339cde512" providerId="ADAL" clId="{D34DE488-A8F9-E04B-A653-5455B0843CC8}" dt="2021-01-06T06:31:38.996" v="22"/>
        <pc:sldMkLst>
          <pc:docMk/>
          <pc:sldMk cId="663654254" sldId="319"/>
        </pc:sldMkLst>
      </pc:sldChg>
      <pc:sldChg chg="add">
        <pc:chgData name="Meyer, Sophie" userId="0c8bf9b4-1889-490f-b627-eeb339cde512" providerId="ADAL" clId="{D34DE488-A8F9-E04B-A653-5455B0843CC8}" dt="2021-01-06T06:31:39.135" v="23"/>
        <pc:sldMkLst>
          <pc:docMk/>
          <pc:sldMk cId="4014417693" sldId="319"/>
        </pc:sldMkLst>
      </pc:sldChg>
      <pc:sldChg chg="del">
        <pc:chgData name="Meyer, Sophie" userId="0c8bf9b4-1889-490f-b627-eeb339cde512" providerId="ADAL" clId="{D34DE488-A8F9-E04B-A653-5455B0843CC8}" dt="2021-01-06T06:31:32.402" v="20" actId="2696"/>
        <pc:sldMkLst>
          <pc:docMk/>
          <pc:sldMk cId="0" sldId="320"/>
        </pc:sldMkLst>
      </pc:sldChg>
      <pc:sldChg chg="add del">
        <pc:chgData name="Meyer, Sophie" userId="0c8bf9b4-1889-490f-b627-eeb339cde512" providerId="ADAL" clId="{D34DE488-A8F9-E04B-A653-5455B0843CC8}" dt="2021-01-06T06:33:34.042" v="25"/>
        <pc:sldMkLst>
          <pc:docMk/>
          <pc:sldMk cId="1433991583" sldId="320"/>
        </pc:sldMkLst>
      </pc:sldChg>
      <pc:sldChg chg="add">
        <pc:chgData name="Meyer, Sophie" userId="0c8bf9b4-1889-490f-b627-eeb339cde512" providerId="ADAL" clId="{D34DE488-A8F9-E04B-A653-5455B0843CC8}" dt="2021-01-06T06:33:34.331" v="26"/>
        <pc:sldMkLst>
          <pc:docMk/>
          <pc:sldMk cId="2310883696" sldId="320"/>
        </pc:sldMkLst>
      </pc:sldChg>
      <pc:sldChg chg="del">
        <pc:chgData name="Meyer, Sophie" userId="0c8bf9b4-1889-490f-b627-eeb339cde512" providerId="ADAL" clId="{D34DE488-A8F9-E04B-A653-5455B0843CC8}" dt="2021-01-06T06:31:32.402" v="20" actId="2696"/>
        <pc:sldMkLst>
          <pc:docMk/>
          <pc:sldMk cId="0" sldId="321"/>
        </pc:sldMkLst>
      </pc:sldChg>
      <pc:sldChg chg="add">
        <pc:chgData name="Meyer, Sophie" userId="0c8bf9b4-1889-490f-b627-eeb339cde512" providerId="ADAL" clId="{D34DE488-A8F9-E04B-A653-5455B0843CC8}" dt="2021-01-06T06:33:34.331" v="26"/>
        <pc:sldMkLst>
          <pc:docMk/>
          <pc:sldMk cId="46213525" sldId="321"/>
        </pc:sldMkLst>
      </pc:sldChg>
      <pc:sldChg chg="add del">
        <pc:chgData name="Meyer, Sophie" userId="0c8bf9b4-1889-490f-b627-eeb339cde512" providerId="ADAL" clId="{D34DE488-A8F9-E04B-A653-5455B0843CC8}" dt="2021-01-06T06:33:34.042" v="25"/>
        <pc:sldMkLst>
          <pc:docMk/>
          <pc:sldMk cId="3312177809" sldId="321"/>
        </pc:sldMkLst>
      </pc:sldChg>
      <pc:sldChg chg="del">
        <pc:chgData name="Meyer, Sophie" userId="0c8bf9b4-1889-490f-b627-eeb339cde512" providerId="ADAL" clId="{D34DE488-A8F9-E04B-A653-5455B0843CC8}" dt="2021-01-06T06:31:32.402" v="20" actId="2696"/>
        <pc:sldMkLst>
          <pc:docMk/>
          <pc:sldMk cId="0" sldId="322"/>
        </pc:sldMkLst>
      </pc:sldChg>
      <pc:sldChg chg="add del">
        <pc:chgData name="Meyer, Sophie" userId="0c8bf9b4-1889-490f-b627-eeb339cde512" providerId="ADAL" clId="{D34DE488-A8F9-E04B-A653-5455B0843CC8}" dt="2021-01-06T06:33:34.042" v="25"/>
        <pc:sldMkLst>
          <pc:docMk/>
          <pc:sldMk cId="737533446" sldId="322"/>
        </pc:sldMkLst>
      </pc:sldChg>
      <pc:sldChg chg="add">
        <pc:chgData name="Meyer, Sophie" userId="0c8bf9b4-1889-490f-b627-eeb339cde512" providerId="ADAL" clId="{D34DE488-A8F9-E04B-A653-5455B0843CC8}" dt="2021-01-06T06:33:34.331" v="26"/>
        <pc:sldMkLst>
          <pc:docMk/>
          <pc:sldMk cId="1190214354" sldId="322"/>
        </pc:sldMkLst>
      </pc:sldChg>
      <pc:sldChg chg="del">
        <pc:chgData name="Meyer, Sophie" userId="0c8bf9b4-1889-490f-b627-eeb339cde512" providerId="ADAL" clId="{D34DE488-A8F9-E04B-A653-5455B0843CC8}" dt="2021-01-06T06:31:32.402" v="20" actId="2696"/>
        <pc:sldMkLst>
          <pc:docMk/>
          <pc:sldMk cId="0" sldId="323"/>
        </pc:sldMkLst>
      </pc:sldChg>
      <pc:sldChg chg="add del">
        <pc:chgData name="Meyer, Sophie" userId="0c8bf9b4-1889-490f-b627-eeb339cde512" providerId="ADAL" clId="{D34DE488-A8F9-E04B-A653-5455B0843CC8}" dt="2021-01-06T06:33:34.042" v="25"/>
        <pc:sldMkLst>
          <pc:docMk/>
          <pc:sldMk cId="2739026094" sldId="323"/>
        </pc:sldMkLst>
      </pc:sldChg>
      <pc:sldChg chg="add">
        <pc:chgData name="Meyer, Sophie" userId="0c8bf9b4-1889-490f-b627-eeb339cde512" providerId="ADAL" clId="{D34DE488-A8F9-E04B-A653-5455B0843CC8}" dt="2021-01-06T06:33:34.331" v="26"/>
        <pc:sldMkLst>
          <pc:docMk/>
          <pc:sldMk cId="3042691727" sldId="323"/>
        </pc:sldMkLst>
      </pc:sldChg>
      <pc:sldChg chg="del">
        <pc:chgData name="Meyer, Sophie" userId="0c8bf9b4-1889-490f-b627-eeb339cde512" providerId="ADAL" clId="{D34DE488-A8F9-E04B-A653-5455B0843CC8}" dt="2021-01-06T06:31:32.402" v="20" actId="2696"/>
        <pc:sldMkLst>
          <pc:docMk/>
          <pc:sldMk cId="0" sldId="324"/>
        </pc:sldMkLst>
      </pc:sldChg>
      <pc:sldChg chg="add">
        <pc:chgData name="Meyer, Sophie" userId="0c8bf9b4-1889-490f-b627-eeb339cde512" providerId="ADAL" clId="{D34DE488-A8F9-E04B-A653-5455B0843CC8}" dt="2021-01-06T06:33:34.331" v="26"/>
        <pc:sldMkLst>
          <pc:docMk/>
          <pc:sldMk cId="2073207897" sldId="324"/>
        </pc:sldMkLst>
      </pc:sldChg>
      <pc:sldChg chg="add del">
        <pc:chgData name="Meyer, Sophie" userId="0c8bf9b4-1889-490f-b627-eeb339cde512" providerId="ADAL" clId="{D34DE488-A8F9-E04B-A653-5455B0843CC8}" dt="2021-01-06T06:33:34.042" v="25"/>
        <pc:sldMkLst>
          <pc:docMk/>
          <pc:sldMk cId="2379424424" sldId="324"/>
        </pc:sldMkLst>
      </pc:sldChg>
      <pc:sldChg chg="del">
        <pc:chgData name="Meyer, Sophie" userId="0c8bf9b4-1889-490f-b627-eeb339cde512" providerId="ADAL" clId="{D34DE488-A8F9-E04B-A653-5455B0843CC8}" dt="2021-01-06T06:31:32.402" v="20" actId="2696"/>
        <pc:sldMkLst>
          <pc:docMk/>
          <pc:sldMk cId="0" sldId="325"/>
        </pc:sldMkLst>
      </pc:sldChg>
      <pc:sldChg chg="add">
        <pc:chgData name="Meyer, Sophie" userId="0c8bf9b4-1889-490f-b627-eeb339cde512" providerId="ADAL" clId="{D34DE488-A8F9-E04B-A653-5455B0843CC8}" dt="2021-01-06T06:33:34.331" v="26"/>
        <pc:sldMkLst>
          <pc:docMk/>
          <pc:sldMk cId="165946586" sldId="325"/>
        </pc:sldMkLst>
      </pc:sldChg>
      <pc:sldChg chg="add del">
        <pc:chgData name="Meyer, Sophie" userId="0c8bf9b4-1889-490f-b627-eeb339cde512" providerId="ADAL" clId="{D34DE488-A8F9-E04B-A653-5455B0843CC8}" dt="2021-01-06T06:33:34.042" v="25"/>
        <pc:sldMkLst>
          <pc:docMk/>
          <pc:sldMk cId="859026773" sldId="325"/>
        </pc:sldMkLst>
      </pc:sldChg>
      <pc:sldChg chg="del">
        <pc:chgData name="Meyer, Sophie" userId="0c8bf9b4-1889-490f-b627-eeb339cde512" providerId="ADAL" clId="{D34DE488-A8F9-E04B-A653-5455B0843CC8}" dt="2021-01-06T06:31:32.402" v="20" actId="2696"/>
        <pc:sldMkLst>
          <pc:docMk/>
          <pc:sldMk cId="0" sldId="326"/>
        </pc:sldMkLst>
      </pc:sldChg>
      <pc:sldChg chg="add">
        <pc:chgData name="Meyer, Sophie" userId="0c8bf9b4-1889-490f-b627-eeb339cde512" providerId="ADAL" clId="{D34DE488-A8F9-E04B-A653-5455B0843CC8}" dt="2021-01-06T06:31:39.135" v="23"/>
        <pc:sldMkLst>
          <pc:docMk/>
          <pc:sldMk cId="341706699" sldId="326"/>
        </pc:sldMkLst>
      </pc:sldChg>
      <pc:sldChg chg="add del">
        <pc:chgData name="Meyer, Sophie" userId="0c8bf9b4-1889-490f-b627-eeb339cde512" providerId="ADAL" clId="{D34DE488-A8F9-E04B-A653-5455B0843CC8}" dt="2021-01-06T06:31:38.996" v="22"/>
        <pc:sldMkLst>
          <pc:docMk/>
          <pc:sldMk cId="1877255721" sldId="326"/>
        </pc:sldMkLst>
      </pc:sldChg>
      <pc:sldChg chg="del">
        <pc:chgData name="Meyer, Sophie" userId="0c8bf9b4-1889-490f-b627-eeb339cde512" providerId="ADAL" clId="{D34DE488-A8F9-E04B-A653-5455B0843CC8}" dt="2021-01-06T06:31:32.402" v="20" actId="2696"/>
        <pc:sldMkLst>
          <pc:docMk/>
          <pc:sldMk cId="0" sldId="327"/>
        </pc:sldMkLst>
      </pc:sldChg>
      <pc:sldChg chg="add del">
        <pc:chgData name="Meyer, Sophie" userId="0c8bf9b4-1889-490f-b627-eeb339cde512" providerId="ADAL" clId="{D34DE488-A8F9-E04B-A653-5455B0843CC8}" dt="2021-01-06T06:33:34.042" v="25"/>
        <pc:sldMkLst>
          <pc:docMk/>
          <pc:sldMk cId="3185041816" sldId="327"/>
        </pc:sldMkLst>
      </pc:sldChg>
      <pc:sldChg chg="add">
        <pc:chgData name="Meyer, Sophie" userId="0c8bf9b4-1889-490f-b627-eeb339cde512" providerId="ADAL" clId="{D34DE488-A8F9-E04B-A653-5455B0843CC8}" dt="2021-01-06T06:33:34.331" v="26"/>
        <pc:sldMkLst>
          <pc:docMk/>
          <pc:sldMk cId="3760647134" sldId="327"/>
        </pc:sldMkLst>
      </pc:sldChg>
      <pc:sldChg chg="del">
        <pc:chgData name="Meyer, Sophie" userId="0c8bf9b4-1889-490f-b627-eeb339cde512" providerId="ADAL" clId="{D34DE488-A8F9-E04B-A653-5455B0843CC8}" dt="2021-01-06T06:31:32.402" v="20" actId="2696"/>
        <pc:sldMkLst>
          <pc:docMk/>
          <pc:sldMk cId="0" sldId="328"/>
        </pc:sldMkLst>
      </pc:sldChg>
      <pc:sldChg chg="add">
        <pc:chgData name="Meyer, Sophie" userId="0c8bf9b4-1889-490f-b627-eeb339cde512" providerId="ADAL" clId="{D34DE488-A8F9-E04B-A653-5455B0843CC8}" dt="2021-01-06T06:33:34.331" v="26"/>
        <pc:sldMkLst>
          <pc:docMk/>
          <pc:sldMk cId="2002442550" sldId="328"/>
        </pc:sldMkLst>
      </pc:sldChg>
      <pc:sldChg chg="add del">
        <pc:chgData name="Meyer, Sophie" userId="0c8bf9b4-1889-490f-b627-eeb339cde512" providerId="ADAL" clId="{D34DE488-A8F9-E04B-A653-5455B0843CC8}" dt="2021-01-06T06:33:34.042" v="25"/>
        <pc:sldMkLst>
          <pc:docMk/>
          <pc:sldMk cId="2377276260" sldId="328"/>
        </pc:sldMkLst>
      </pc:sldChg>
      <pc:sldChg chg="del">
        <pc:chgData name="Meyer, Sophie" userId="0c8bf9b4-1889-490f-b627-eeb339cde512" providerId="ADAL" clId="{D34DE488-A8F9-E04B-A653-5455B0843CC8}" dt="2021-01-06T06:31:32.402" v="20" actId="2696"/>
        <pc:sldMkLst>
          <pc:docMk/>
          <pc:sldMk cId="0" sldId="329"/>
        </pc:sldMkLst>
      </pc:sldChg>
      <pc:sldChg chg="add del">
        <pc:chgData name="Meyer, Sophie" userId="0c8bf9b4-1889-490f-b627-eeb339cde512" providerId="ADAL" clId="{D34DE488-A8F9-E04B-A653-5455B0843CC8}" dt="2021-01-06T06:31:38.996" v="22"/>
        <pc:sldMkLst>
          <pc:docMk/>
          <pc:sldMk cId="1104092725" sldId="329"/>
        </pc:sldMkLst>
      </pc:sldChg>
      <pc:sldChg chg="add">
        <pc:chgData name="Meyer, Sophie" userId="0c8bf9b4-1889-490f-b627-eeb339cde512" providerId="ADAL" clId="{D34DE488-A8F9-E04B-A653-5455B0843CC8}" dt="2021-01-06T06:31:39.135" v="23"/>
        <pc:sldMkLst>
          <pc:docMk/>
          <pc:sldMk cId="3376560732" sldId="329"/>
        </pc:sldMkLst>
      </pc:sldChg>
      <pc:sldChg chg="del">
        <pc:chgData name="Meyer, Sophie" userId="0c8bf9b4-1889-490f-b627-eeb339cde512" providerId="ADAL" clId="{D34DE488-A8F9-E04B-A653-5455B0843CC8}" dt="2021-01-06T06:31:32.402" v="20" actId="2696"/>
        <pc:sldMkLst>
          <pc:docMk/>
          <pc:sldMk cId="0" sldId="330"/>
        </pc:sldMkLst>
      </pc:sldChg>
      <pc:sldChg chg="add del">
        <pc:chgData name="Meyer, Sophie" userId="0c8bf9b4-1889-490f-b627-eeb339cde512" providerId="ADAL" clId="{D34DE488-A8F9-E04B-A653-5455B0843CC8}" dt="2021-01-06T06:33:34.042" v="25"/>
        <pc:sldMkLst>
          <pc:docMk/>
          <pc:sldMk cId="977686751" sldId="330"/>
        </pc:sldMkLst>
      </pc:sldChg>
      <pc:sldChg chg="add">
        <pc:chgData name="Meyer, Sophie" userId="0c8bf9b4-1889-490f-b627-eeb339cde512" providerId="ADAL" clId="{D34DE488-A8F9-E04B-A653-5455B0843CC8}" dt="2021-01-06T06:33:34.331" v="26"/>
        <pc:sldMkLst>
          <pc:docMk/>
          <pc:sldMk cId="3012022438" sldId="330"/>
        </pc:sldMkLst>
      </pc:sldChg>
      <pc:sldChg chg="del">
        <pc:chgData name="Meyer, Sophie" userId="0c8bf9b4-1889-490f-b627-eeb339cde512" providerId="ADAL" clId="{D34DE488-A8F9-E04B-A653-5455B0843CC8}" dt="2021-01-06T06:31:32.402" v="20" actId="2696"/>
        <pc:sldMkLst>
          <pc:docMk/>
          <pc:sldMk cId="0" sldId="331"/>
        </pc:sldMkLst>
      </pc:sldChg>
      <pc:sldChg chg="add del">
        <pc:chgData name="Meyer, Sophie" userId="0c8bf9b4-1889-490f-b627-eeb339cde512" providerId="ADAL" clId="{D34DE488-A8F9-E04B-A653-5455B0843CC8}" dt="2021-01-06T06:31:38.996" v="22"/>
        <pc:sldMkLst>
          <pc:docMk/>
          <pc:sldMk cId="2087592089" sldId="331"/>
        </pc:sldMkLst>
      </pc:sldChg>
      <pc:sldChg chg="add">
        <pc:chgData name="Meyer, Sophie" userId="0c8bf9b4-1889-490f-b627-eeb339cde512" providerId="ADAL" clId="{D34DE488-A8F9-E04B-A653-5455B0843CC8}" dt="2021-01-06T06:31:39.135" v="23"/>
        <pc:sldMkLst>
          <pc:docMk/>
          <pc:sldMk cId="3910735335" sldId="331"/>
        </pc:sldMkLst>
      </pc:sldChg>
      <pc:sldChg chg="del">
        <pc:chgData name="Meyer, Sophie" userId="0c8bf9b4-1889-490f-b627-eeb339cde512" providerId="ADAL" clId="{D34DE488-A8F9-E04B-A653-5455B0843CC8}" dt="2021-01-06T06:31:32.402" v="20" actId="2696"/>
        <pc:sldMkLst>
          <pc:docMk/>
          <pc:sldMk cId="0" sldId="332"/>
        </pc:sldMkLst>
      </pc:sldChg>
      <pc:sldChg chg="add">
        <pc:chgData name="Meyer, Sophie" userId="0c8bf9b4-1889-490f-b627-eeb339cde512" providerId="ADAL" clId="{D34DE488-A8F9-E04B-A653-5455B0843CC8}" dt="2021-01-06T06:33:34.331" v="26"/>
        <pc:sldMkLst>
          <pc:docMk/>
          <pc:sldMk cId="1452273999" sldId="332"/>
        </pc:sldMkLst>
      </pc:sldChg>
      <pc:sldChg chg="add del">
        <pc:chgData name="Meyer, Sophie" userId="0c8bf9b4-1889-490f-b627-eeb339cde512" providerId="ADAL" clId="{D34DE488-A8F9-E04B-A653-5455B0843CC8}" dt="2021-01-06T06:33:34.042" v="25"/>
        <pc:sldMkLst>
          <pc:docMk/>
          <pc:sldMk cId="3961682711" sldId="332"/>
        </pc:sldMkLst>
      </pc:sldChg>
      <pc:sldChg chg="del">
        <pc:chgData name="Meyer, Sophie" userId="0c8bf9b4-1889-490f-b627-eeb339cde512" providerId="ADAL" clId="{D34DE488-A8F9-E04B-A653-5455B0843CC8}" dt="2021-01-06T06:31:32.402" v="20" actId="2696"/>
        <pc:sldMkLst>
          <pc:docMk/>
          <pc:sldMk cId="0" sldId="334"/>
        </pc:sldMkLst>
      </pc:sldChg>
      <pc:sldChg chg="add del">
        <pc:chgData name="Meyer, Sophie" userId="0c8bf9b4-1889-490f-b627-eeb339cde512" providerId="ADAL" clId="{D34DE488-A8F9-E04B-A653-5455B0843CC8}" dt="2021-01-06T06:31:38.996" v="22"/>
        <pc:sldMkLst>
          <pc:docMk/>
          <pc:sldMk cId="2669686026" sldId="334"/>
        </pc:sldMkLst>
      </pc:sldChg>
      <pc:sldChg chg="add">
        <pc:chgData name="Meyer, Sophie" userId="0c8bf9b4-1889-490f-b627-eeb339cde512" providerId="ADAL" clId="{D34DE488-A8F9-E04B-A653-5455B0843CC8}" dt="2021-01-06T06:31:39.135" v="23"/>
        <pc:sldMkLst>
          <pc:docMk/>
          <pc:sldMk cId="3426050701" sldId="334"/>
        </pc:sldMkLst>
      </pc:sldChg>
      <pc:sldChg chg="add">
        <pc:chgData name="Meyer, Sophie" userId="0c8bf9b4-1889-490f-b627-eeb339cde512" providerId="ADAL" clId="{D34DE488-A8F9-E04B-A653-5455B0843CC8}" dt="2021-01-06T06:31:39.135" v="23"/>
        <pc:sldMkLst>
          <pc:docMk/>
          <pc:sldMk cId="46197935" sldId="335"/>
        </pc:sldMkLst>
      </pc:sldChg>
      <pc:sldChg chg="add del">
        <pc:chgData name="Meyer, Sophie" userId="0c8bf9b4-1889-490f-b627-eeb339cde512" providerId="ADAL" clId="{D34DE488-A8F9-E04B-A653-5455B0843CC8}" dt="2021-01-06T06:31:38.996" v="22"/>
        <pc:sldMkLst>
          <pc:docMk/>
          <pc:sldMk cId="190416422" sldId="335"/>
        </pc:sldMkLst>
      </pc:sldChg>
      <pc:sldChg chg="del">
        <pc:chgData name="Meyer, Sophie" userId="0c8bf9b4-1889-490f-b627-eeb339cde512" providerId="ADAL" clId="{D34DE488-A8F9-E04B-A653-5455B0843CC8}" dt="2021-01-06T06:31:32.402" v="20" actId="2696"/>
        <pc:sldMkLst>
          <pc:docMk/>
          <pc:sldMk cId="0" sldId="336"/>
        </pc:sldMkLst>
      </pc:sldChg>
      <pc:sldChg chg="add del">
        <pc:chgData name="Meyer, Sophie" userId="0c8bf9b4-1889-490f-b627-eeb339cde512" providerId="ADAL" clId="{D34DE488-A8F9-E04B-A653-5455B0843CC8}" dt="2021-01-06T06:31:38.996" v="22"/>
        <pc:sldMkLst>
          <pc:docMk/>
          <pc:sldMk cId="2468431564" sldId="336"/>
        </pc:sldMkLst>
      </pc:sldChg>
      <pc:sldChg chg="add">
        <pc:chgData name="Meyer, Sophie" userId="0c8bf9b4-1889-490f-b627-eeb339cde512" providerId="ADAL" clId="{D34DE488-A8F9-E04B-A653-5455B0843CC8}" dt="2021-01-06T06:31:39.135" v="23"/>
        <pc:sldMkLst>
          <pc:docMk/>
          <pc:sldMk cId="2721610835" sldId="336"/>
        </pc:sldMkLst>
      </pc:sldChg>
      <pc:sldChg chg="del">
        <pc:chgData name="Meyer, Sophie" userId="0c8bf9b4-1889-490f-b627-eeb339cde512" providerId="ADAL" clId="{D34DE488-A8F9-E04B-A653-5455B0843CC8}" dt="2021-01-06T06:31:32.402" v="20" actId="2696"/>
        <pc:sldMkLst>
          <pc:docMk/>
          <pc:sldMk cId="0" sldId="337"/>
        </pc:sldMkLst>
      </pc:sldChg>
      <pc:sldChg chg="add del">
        <pc:chgData name="Meyer, Sophie" userId="0c8bf9b4-1889-490f-b627-eeb339cde512" providerId="ADAL" clId="{D34DE488-A8F9-E04B-A653-5455B0843CC8}" dt="2021-01-06T06:31:38.996" v="22"/>
        <pc:sldMkLst>
          <pc:docMk/>
          <pc:sldMk cId="3360807104" sldId="337"/>
        </pc:sldMkLst>
      </pc:sldChg>
      <pc:sldChg chg="add">
        <pc:chgData name="Meyer, Sophie" userId="0c8bf9b4-1889-490f-b627-eeb339cde512" providerId="ADAL" clId="{D34DE488-A8F9-E04B-A653-5455B0843CC8}" dt="2021-01-06T06:31:39.135" v="23"/>
        <pc:sldMkLst>
          <pc:docMk/>
          <pc:sldMk cId="4056809020" sldId="337"/>
        </pc:sldMkLst>
      </pc:sldChg>
      <pc:sldChg chg="add del">
        <pc:chgData name="Meyer, Sophie" userId="0c8bf9b4-1889-490f-b627-eeb339cde512" providerId="ADAL" clId="{D34DE488-A8F9-E04B-A653-5455B0843CC8}" dt="2021-01-06T06:31:38.996" v="22"/>
        <pc:sldMkLst>
          <pc:docMk/>
          <pc:sldMk cId="1567886376" sldId="338"/>
        </pc:sldMkLst>
      </pc:sldChg>
      <pc:sldChg chg="add">
        <pc:chgData name="Meyer, Sophie" userId="0c8bf9b4-1889-490f-b627-eeb339cde512" providerId="ADAL" clId="{D34DE488-A8F9-E04B-A653-5455B0843CC8}" dt="2021-01-06T06:31:39.135" v="23"/>
        <pc:sldMkLst>
          <pc:docMk/>
          <pc:sldMk cId="2217598869" sldId="338"/>
        </pc:sldMkLst>
      </pc:sldChg>
      <pc:sldChg chg="add">
        <pc:chgData name="Meyer, Sophie" userId="0c8bf9b4-1889-490f-b627-eeb339cde512" providerId="ADAL" clId="{D34DE488-A8F9-E04B-A653-5455B0843CC8}" dt="2021-01-06T06:31:39.135" v="23"/>
        <pc:sldMkLst>
          <pc:docMk/>
          <pc:sldMk cId="1724738650" sldId="339"/>
        </pc:sldMkLst>
      </pc:sldChg>
      <pc:sldChg chg="add del">
        <pc:chgData name="Meyer, Sophie" userId="0c8bf9b4-1889-490f-b627-eeb339cde512" providerId="ADAL" clId="{D34DE488-A8F9-E04B-A653-5455B0843CC8}" dt="2021-01-06T06:31:38.996" v="22"/>
        <pc:sldMkLst>
          <pc:docMk/>
          <pc:sldMk cId="2114998427" sldId="339"/>
        </pc:sldMkLst>
      </pc:sldChg>
      <pc:sldChg chg="add">
        <pc:chgData name="Meyer, Sophie" userId="0c8bf9b4-1889-490f-b627-eeb339cde512" providerId="ADAL" clId="{D34DE488-A8F9-E04B-A653-5455B0843CC8}" dt="2021-01-06T06:31:39.135" v="23"/>
        <pc:sldMkLst>
          <pc:docMk/>
          <pc:sldMk cId="469454470" sldId="340"/>
        </pc:sldMkLst>
      </pc:sldChg>
      <pc:sldChg chg="add del">
        <pc:chgData name="Meyer, Sophie" userId="0c8bf9b4-1889-490f-b627-eeb339cde512" providerId="ADAL" clId="{D34DE488-A8F9-E04B-A653-5455B0843CC8}" dt="2021-01-06T06:31:38.996" v="22"/>
        <pc:sldMkLst>
          <pc:docMk/>
          <pc:sldMk cId="3478094878" sldId="340"/>
        </pc:sldMkLst>
      </pc:sldChg>
      <pc:sldChg chg="add">
        <pc:chgData name="Meyer, Sophie" userId="0c8bf9b4-1889-490f-b627-eeb339cde512" providerId="ADAL" clId="{D34DE488-A8F9-E04B-A653-5455B0843CC8}" dt="2021-01-06T06:31:39.135" v="23"/>
        <pc:sldMkLst>
          <pc:docMk/>
          <pc:sldMk cId="2040276888" sldId="341"/>
        </pc:sldMkLst>
      </pc:sldChg>
      <pc:sldChg chg="add del">
        <pc:chgData name="Meyer, Sophie" userId="0c8bf9b4-1889-490f-b627-eeb339cde512" providerId="ADAL" clId="{D34DE488-A8F9-E04B-A653-5455B0843CC8}" dt="2021-01-06T06:31:38.996" v="22"/>
        <pc:sldMkLst>
          <pc:docMk/>
          <pc:sldMk cId="3935770749" sldId="341"/>
        </pc:sldMkLst>
      </pc:sldChg>
      <pc:sldChg chg="del">
        <pc:chgData name="Meyer, Sophie" userId="0c8bf9b4-1889-490f-b627-eeb339cde512" providerId="ADAL" clId="{D34DE488-A8F9-E04B-A653-5455B0843CC8}" dt="2021-01-06T06:31:32.402" v="20" actId="2696"/>
        <pc:sldMkLst>
          <pc:docMk/>
          <pc:sldMk cId="0" sldId="342"/>
        </pc:sldMkLst>
      </pc:sldChg>
      <pc:sldChg chg="add del">
        <pc:chgData name="Meyer, Sophie" userId="0c8bf9b4-1889-490f-b627-eeb339cde512" providerId="ADAL" clId="{D34DE488-A8F9-E04B-A653-5455B0843CC8}" dt="2021-01-06T06:31:38.996" v="22"/>
        <pc:sldMkLst>
          <pc:docMk/>
          <pc:sldMk cId="1359702156" sldId="342"/>
        </pc:sldMkLst>
      </pc:sldChg>
      <pc:sldChg chg="add">
        <pc:chgData name="Meyer, Sophie" userId="0c8bf9b4-1889-490f-b627-eeb339cde512" providerId="ADAL" clId="{D34DE488-A8F9-E04B-A653-5455B0843CC8}" dt="2021-01-06T06:31:39.135" v="23"/>
        <pc:sldMkLst>
          <pc:docMk/>
          <pc:sldMk cId="2758205609" sldId="342"/>
        </pc:sldMkLst>
      </pc:sldChg>
      <pc:sldChg chg="del">
        <pc:chgData name="Meyer, Sophie" userId="0c8bf9b4-1889-490f-b627-eeb339cde512" providerId="ADAL" clId="{D34DE488-A8F9-E04B-A653-5455B0843CC8}" dt="2021-01-06T06:31:32.402" v="20" actId="2696"/>
        <pc:sldMkLst>
          <pc:docMk/>
          <pc:sldMk cId="0" sldId="343"/>
        </pc:sldMkLst>
      </pc:sldChg>
      <pc:sldChg chg="add del">
        <pc:chgData name="Meyer, Sophie" userId="0c8bf9b4-1889-490f-b627-eeb339cde512" providerId="ADAL" clId="{D34DE488-A8F9-E04B-A653-5455B0843CC8}" dt="2021-01-06T06:31:38.996" v="22"/>
        <pc:sldMkLst>
          <pc:docMk/>
          <pc:sldMk cId="2342004645" sldId="343"/>
        </pc:sldMkLst>
      </pc:sldChg>
      <pc:sldChg chg="add">
        <pc:chgData name="Meyer, Sophie" userId="0c8bf9b4-1889-490f-b627-eeb339cde512" providerId="ADAL" clId="{D34DE488-A8F9-E04B-A653-5455B0843CC8}" dt="2021-01-06T06:31:39.135" v="23"/>
        <pc:sldMkLst>
          <pc:docMk/>
          <pc:sldMk cId="3725459910" sldId="343"/>
        </pc:sldMkLst>
      </pc:sldChg>
      <pc:sldChg chg="del">
        <pc:chgData name="Meyer, Sophie" userId="0c8bf9b4-1889-490f-b627-eeb339cde512" providerId="ADAL" clId="{D34DE488-A8F9-E04B-A653-5455B0843CC8}" dt="2021-01-06T06:31:32.402" v="20" actId="2696"/>
        <pc:sldMkLst>
          <pc:docMk/>
          <pc:sldMk cId="0" sldId="344"/>
        </pc:sldMkLst>
      </pc:sldChg>
      <pc:sldChg chg="add">
        <pc:chgData name="Meyer, Sophie" userId="0c8bf9b4-1889-490f-b627-eeb339cde512" providerId="ADAL" clId="{D34DE488-A8F9-E04B-A653-5455B0843CC8}" dt="2021-01-06T06:31:39.135" v="23"/>
        <pc:sldMkLst>
          <pc:docMk/>
          <pc:sldMk cId="92730269" sldId="344"/>
        </pc:sldMkLst>
      </pc:sldChg>
      <pc:sldChg chg="add del">
        <pc:chgData name="Meyer, Sophie" userId="0c8bf9b4-1889-490f-b627-eeb339cde512" providerId="ADAL" clId="{D34DE488-A8F9-E04B-A653-5455B0843CC8}" dt="2021-01-06T06:31:38.996" v="22"/>
        <pc:sldMkLst>
          <pc:docMk/>
          <pc:sldMk cId="663594037" sldId="344"/>
        </pc:sldMkLst>
      </pc:sldChg>
      <pc:sldChg chg="del">
        <pc:chgData name="Meyer, Sophie" userId="0c8bf9b4-1889-490f-b627-eeb339cde512" providerId="ADAL" clId="{D34DE488-A8F9-E04B-A653-5455B0843CC8}" dt="2021-01-06T06:31:32.402" v="20" actId="2696"/>
        <pc:sldMkLst>
          <pc:docMk/>
          <pc:sldMk cId="0" sldId="345"/>
        </pc:sldMkLst>
      </pc:sldChg>
      <pc:sldChg chg="add del">
        <pc:chgData name="Meyer, Sophie" userId="0c8bf9b4-1889-490f-b627-eeb339cde512" providerId="ADAL" clId="{D34DE488-A8F9-E04B-A653-5455B0843CC8}" dt="2021-01-06T06:31:38.996" v="22"/>
        <pc:sldMkLst>
          <pc:docMk/>
          <pc:sldMk cId="2212210178" sldId="345"/>
        </pc:sldMkLst>
      </pc:sldChg>
      <pc:sldChg chg="add">
        <pc:chgData name="Meyer, Sophie" userId="0c8bf9b4-1889-490f-b627-eeb339cde512" providerId="ADAL" clId="{D34DE488-A8F9-E04B-A653-5455B0843CC8}" dt="2021-01-06T06:31:39.135" v="23"/>
        <pc:sldMkLst>
          <pc:docMk/>
          <pc:sldMk cId="3476187252" sldId="345"/>
        </pc:sldMkLst>
      </pc:sldChg>
      <pc:sldChg chg="del">
        <pc:chgData name="Meyer, Sophie" userId="0c8bf9b4-1889-490f-b627-eeb339cde512" providerId="ADAL" clId="{D34DE488-A8F9-E04B-A653-5455B0843CC8}" dt="2021-01-06T06:31:32.402" v="20" actId="2696"/>
        <pc:sldMkLst>
          <pc:docMk/>
          <pc:sldMk cId="0" sldId="346"/>
        </pc:sldMkLst>
      </pc:sldChg>
      <pc:sldChg chg="add del">
        <pc:chgData name="Meyer, Sophie" userId="0c8bf9b4-1889-490f-b627-eeb339cde512" providerId="ADAL" clId="{D34DE488-A8F9-E04B-A653-5455B0843CC8}" dt="2021-01-06T06:31:38.996" v="22"/>
        <pc:sldMkLst>
          <pc:docMk/>
          <pc:sldMk cId="137255755" sldId="346"/>
        </pc:sldMkLst>
      </pc:sldChg>
      <pc:sldChg chg="add">
        <pc:chgData name="Meyer, Sophie" userId="0c8bf9b4-1889-490f-b627-eeb339cde512" providerId="ADAL" clId="{D34DE488-A8F9-E04B-A653-5455B0843CC8}" dt="2021-01-06T06:31:39.135" v="23"/>
        <pc:sldMkLst>
          <pc:docMk/>
          <pc:sldMk cId="3982411385" sldId="346"/>
        </pc:sldMkLst>
      </pc:sldChg>
      <pc:sldChg chg="del">
        <pc:chgData name="Meyer, Sophie" userId="0c8bf9b4-1889-490f-b627-eeb339cde512" providerId="ADAL" clId="{D34DE488-A8F9-E04B-A653-5455B0843CC8}" dt="2021-01-06T06:31:32.402" v="20" actId="2696"/>
        <pc:sldMkLst>
          <pc:docMk/>
          <pc:sldMk cId="0" sldId="347"/>
        </pc:sldMkLst>
      </pc:sldChg>
      <pc:sldChg chg="add">
        <pc:chgData name="Meyer, Sophie" userId="0c8bf9b4-1889-490f-b627-eeb339cde512" providerId="ADAL" clId="{D34DE488-A8F9-E04B-A653-5455B0843CC8}" dt="2021-01-06T06:31:39.135" v="23"/>
        <pc:sldMkLst>
          <pc:docMk/>
          <pc:sldMk cId="2832813679" sldId="347"/>
        </pc:sldMkLst>
      </pc:sldChg>
      <pc:sldChg chg="add del">
        <pc:chgData name="Meyer, Sophie" userId="0c8bf9b4-1889-490f-b627-eeb339cde512" providerId="ADAL" clId="{D34DE488-A8F9-E04B-A653-5455B0843CC8}" dt="2021-01-06T06:31:38.996" v="22"/>
        <pc:sldMkLst>
          <pc:docMk/>
          <pc:sldMk cId="3835864090" sldId="347"/>
        </pc:sldMkLst>
      </pc:sldChg>
      <pc:sldChg chg="del">
        <pc:chgData name="Meyer, Sophie" userId="0c8bf9b4-1889-490f-b627-eeb339cde512" providerId="ADAL" clId="{D34DE488-A8F9-E04B-A653-5455B0843CC8}" dt="2021-01-06T06:31:32.402" v="20" actId="2696"/>
        <pc:sldMkLst>
          <pc:docMk/>
          <pc:sldMk cId="0" sldId="348"/>
        </pc:sldMkLst>
      </pc:sldChg>
      <pc:sldChg chg="add del">
        <pc:chgData name="Meyer, Sophie" userId="0c8bf9b4-1889-490f-b627-eeb339cde512" providerId="ADAL" clId="{D34DE488-A8F9-E04B-A653-5455B0843CC8}" dt="2021-01-06T06:31:38.996" v="22"/>
        <pc:sldMkLst>
          <pc:docMk/>
          <pc:sldMk cId="8185254" sldId="348"/>
        </pc:sldMkLst>
      </pc:sldChg>
      <pc:sldChg chg="add">
        <pc:chgData name="Meyer, Sophie" userId="0c8bf9b4-1889-490f-b627-eeb339cde512" providerId="ADAL" clId="{D34DE488-A8F9-E04B-A653-5455B0843CC8}" dt="2021-01-06T06:31:39.135" v="23"/>
        <pc:sldMkLst>
          <pc:docMk/>
          <pc:sldMk cId="2946437417" sldId="348"/>
        </pc:sldMkLst>
      </pc:sldChg>
      <pc:sldChg chg="del">
        <pc:chgData name="Meyer, Sophie" userId="0c8bf9b4-1889-490f-b627-eeb339cde512" providerId="ADAL" clId="{D34DE488-A8F9-E04B-A653-5455B0843CC8}" dt="2021-01-06T06:31:32.402" v="20" actId="2696"/>
        <pc:sldMkLst>
          <pc:docMk/>
          <pc:sldMk cId="0" sldId="349"/>
        </pc:sldMkLst>
      </pc:sldChg>
      <pc:sldChg chg="add">
        <pc:chgData name="Meyer, Sophie" userId="0c8bf9b4-1889-490f-b627-eeb339cde512" providerId="ADAL" clId="{D34DE488-A8F9-E04B-A653-5455B0843CC8}" dt="2021-01-06T06:31:39.135" v="23"/>
        <pc:sldMkLst>
          <pc:docMk/>
          <pc:sldMk cId="516460139" sldId="349"/>
        </pc:sldMkLst>
      </pc:sldChg>
      <pc:sldChg chg="add del">
        <pc:chgData name="Meyer, Sophie" userId="0c8bf9b4-1889-490f-b627-eeb339cde512" providerId="ADAL" clId="{D34DE488-A8F9-E04B-A653-5455B0843CC8}" dt="2021-01-06T06:31:38.996" v="22"/>
        <pc:sldMkLst>
          <pc:docMk/>
          <pc:sldMk cId="3208254942" sldId="349"/>
        </pc:sldMkLst>
      </pc:sldChg>
      <pc:sldChg chg="add">
        <pc:chgData name="Meyer, Sophie" userId="0c8bf9b4-1889-490f-b627-eeb339cde512" providerId="ADAL" clId="{D34DE488-A8F9-E04B-A653-5455B0843CC8}" dt="2021-01-06T06:31:39.135" v="23"/>
        <pc:sldMkLst>
          <pc:docMk/>
          <pc:sldMk cId="2366843693" sldId="350"/>
        </pc:sldMkLst>
      </pc:sldChg>
      <pc:sldChg chg="add del">
        <pc:chgData name="Meyer, Sophie" userId="0c8bf9b4-1889-490f-b627-eeb339cde512" providerId="ADAL" clId="{D34DE488-A8F9-E04B-A653-5455B0843CC8}" dt="2021-01-06T06:31:38.996" v="22"/>
        <pc:sldMkLst>
          <pc:docMk/>
          <pc:sldMk cId="2549063876" sldId="350"/>
        </pc:sldMkLst>
      </pc:sldChg>
      <pc:sldChg chg="add del">
        <pc:chgData name="Meyer, Sophie" userId="0c8bf9b4-1889-490f-b627-eeb339cde512" providerId="ADAL" clId="{D34DE488-A8F9-E04B-A653-5455B0843CC8}" dt="2021-01-06T06:31:38.996" v="22"/>
        <pc:sldMkLst>
          <pc:docMk/>
          <pc:sldMk cId="2351315711" sldId="351"/>
        </pc:sldMkLst>
      </pc:sldChg>
      <pc:sldChg chg="add">
        <pc:chgData name="Meyer, Sophie" userId="0c8bf9b4-1889-490f-b627-eeb339cde512" providerId="ADAL" clId="{D34DE488-A8F9-E04B-A653-5455B0843CC8}" dt="2021-01-06T06:31:39.135" v="23"/>
        <pc:sldMkLst>
          <pc:docMk/>
          <pc:sldMk cId="3003459604" sldId="351"/>
        </pc:sldMkLst>
      </pc:sldChg>
      <pc:sldChg chg="add">
        <pc:chgData name="Meyer, Sophie" userId="0c8bf9b4-1889-490f-b627-eeb339cde512" providerId="ADAL" clId="{D34DE488-A8F9-E04B-A653-5455B0843CC8}" dt="2021-01-06T06:31:39.135" v="23"/>
        <pc:sldMkLst>
          <pc:docMk/>
          <pc:sldMk cId="821942911" sldId="352"/>
        </pc:sldMkLst>
      </pc:sldChg>
      <pc:sldChg chg="add del">
        <pc:chgData name="Meyer, Sophie" userId="0c8bf9b4-1889-490f-b627-eeb339cde512" providerId="ADAL" clId="{D34DE488-A8F9-E04B-A653-5455B0843CC8}" dt="2021-01-06T06:31:38.996" v="22"/>
        <pc:sldMkLst>
          <pc:docMk/>
          <pc:sldMk cId="3800329186" sldId="352"/>
        </pc:sldMkLst>
      </pc:sldChg>
      <pc:sldChg chg="add">
        <pc:chgData name="Meyer, Sophie" userId="0c8bf9b4-1889-490f-b627-eeb339cde512" providerId="ADAL" clId="{D34DE488-A8F9-E04B-A653-5455B0843CC8}" dt="2021-01-06T06:31:39.135" v="23"/>
        <pc:sldMkLst>
          <pc:docMk/>
          <pc:sldMk cId="4637496" sldId="353"/>
        </pc:sldMkLst>
      </pc:sldChg>
      <pc:sldChg chg="add del">
        <pc:chgData name="Meyer, Sophie" userId="0c8bf9b4-1889-490f-b627-eeb339cde512" providerId="ADAL" clId="{D34DE488-A8F9-E04B-A653-5455B0843CC8}" dt="2021-01-06T06:31:38.996" v="22"/>
        <pc:sldMkLst>
          <pc:docMk/>
          <pc:sldMk cId="3173715102" sldId="353"/>
        </pc:sldMkLst>
      </pc:sldChg>
      <pc:sldChg chg="add del">
        <pc:chgData name="Meyer, Sophie" userId="0c8bf9b4-1889-490f-b627-eeb339cde512" providerId="ADAL" clId="{D34DE488-A8F9-E04B-A653-5455B0843CC8}" dt="2021-01-06T06:31:38.996" v="22"/>
        <pc:sldMkLst>
          <pc:docMk/>
          <pc:sldMk cId="2861946475" sldId="354"/>
        </pc:sldMkLst>
      </pc:sldChg>
      <pc:sldChg chg="add">
        <pc:chgData name="Meyer, Sophie" userId="0c8bf9b4-1889-490f-b627-eeb339cde512" providerId="ADAL" clId="{D34DE488-A8F9-E04B-A653-5455B0843CC8}" dt="2021-01-06T06:31:39.135" v="23"/>
        <pc:sldMkLst>
          <pc:docMk/>
          <pc:sldMk cId="3653310593" sldId="354"/>
        </pc:sldMkLst>
      </pc:sldChg>
      <pc:sldChg chg="add">
        <pc:chgData name="Meyer, Sophie" userId="0c8bf9b4-1889-490f-b627-eeb339cde512" providerId="ADAL" clId="{D34DE488-A8F9-E04B-A653-5455B0843CC8}" dt="2021-01-06T06:31:39.135" v="23"/>
        <pc:sldMkLst>
          <pc:docMk/>
          <pc:sldMk cId="335719716" sldId="355"/>
        </pc:sldMkLst>
      </pc:sldChg>
      <pc:sldChg chg="add del">
        <pc:chgData name="Meyer, Sophie" userId="0c8bf9b4-1889-490f-b627-eeb339cde512" providerId="ADAL" clId="{D34DE488-A8F9-E04B-A653-5455B0843CC8}" dt="2021-01-06T06:31:38.996" v="22"/>
        <pc:sldMkLst>
          <pc:docMk/>
          <pc:sldMk cId="2250122521" sldId="355"/>
        </pc:sldMkLst>
      </pc:sldChg>
      <pc:sldChg chg="add">
        <pc:chgData name="Meyer, Sophie" userId="0c8bf9b4-1889-490f-b627-eeb339cde512" providerId="ADAL" clId="{D34DE488-A8F9-E04B-A653-5455B0843CC8}" dt="2021-01-06T06:31:39.135" v="23"/>
        <pc:sldMkLst>
          <pc:docMk/>
          <pc:sldMk cId="2603387224" sldId="356"/>
        </pc:sldMkLst>
      </pc:sldChg>
      <pc:sldChg chg="add del">
        <pc:chgData name="Meyer, Sophie" userId="0c8bf9b4-1889-490f-b627-eeb339cde512" providerId="ADAL" clId="{D34DE488-A8F9-E04B-A653-5455B0843CC8}" dt="2021-01-06T06:31:38.996" v="22"/>
        <pc:sldMkLst>
          <pc:docMk/>
          <pc:sldMk cId="3773342687" sldId="356"/>
        </pc:sldMkLst>
      </pc:sldChg>
      <pc:sldChg chg="add del">
        <pc:chgData name="Meyer, Sophie" userId="0c8bf9b4-1889-490f-b627-eeb339cde512" providerId="ADAL" clId="{D34DE488-A8F9-E04B-A653-5455B0843CC8}" dt="2021-01-06T06:31:38.996" v="22"/>
        <pc:sldMkLst>
          <pc:docMk/>
          <pc:sldMk cId="165752797" sldId="357"/>
        </pc:sldMkLst>
      </pc:sldChg>
      <pc:sldChg chg="add">
        <pc:chgData name="Meyer, Sophie" userId="0c8bf9b4-1889-490f-b627-eeb339cde512" providerId="ADAL" clId="{D34DE488-A8F9-E04B-A653-5455B0843CC8}" dt="2021-01-06T06:31:39.135" v="23"/>
        <pc:sldMkLst>
          <pc:docMk/>
          <pc:sldMk cId="1729602992" sldId="357"/>
        </pc:sldMkLst>
      </pc:sldChg>
      <pc:sldChg chg="add del">
        <pc:chgData name="Meyer, Sophie" userId="0c8bf9b4-1889-490f-b627-eeb339cde512" providerId="ADAL" clId="{D34DE488-A8F9-E04B-A653-5455B0843CC8}" dt="2021-01-06T06:31:38.996" v="22"/>
        <pc:sldMkLst>
          <pc:docMk/>
          <pc:sldMk cId="1228981454" sldId="358"/>
        </pc:sldMkLst>
      </pc:sldChg>
      <pc:sldChg chg="add">
        <pc:chgData name="Meyer, Sophie" userId="0c8bf9b4-1889-490f-b627-eeb339cde512" providerId="ADAL" clId="{D34DE488-A8F9-E04B-A653-5455B0843CC8}" dt="2021-01-06T06:31:39.135" v="23"/>
        <pc:sldMkLst>
          <pc:docMk/>
          <pc:sldMk cId="2957582737" sldId="358"/>
        </pc:sldMkLst>
      </pc:sldChg>
      <pc:sldChg chg="add">
        <pc:chgData name="Meyer, Sophie" userId="0c8bf9b4-1889-490f-b627-eeb339cde512" providerId="ADAL" clId="{D34DE488-A8F9-E04B-A653-5455B0843CC8}" dt="2021-01-06T06:31:39.135" v="23"/>
        <pc:sldMkLst>
          <pc:docMk/>
          <pc:sldMk cId="154953849" sldId="359"/>
        </pc:sldMkLst>
      </pc:sldChg>
      <pc:sldChg chg="add del">
        <pc:chgData name="Meyer, Sophie" userId="0c8bf9b4-1889-490f-b627-eeb339cde512" providerId="ADAL" clId="{D34DE488-A8F9-E04B-A653-5455B0843CC8}" dt="2021-01-06T06:31:38.996" v="22"/>
        <pc:sldMkLst>
          <pc:docMk/>
          <pc:sldMk cId="2047542317" sldId="359"/>
        </pc:sldMkLst>
      </pc:sldChg>
      <pc:sldChg chg="add">
        <pc:chgData name="Meyer, Sophie" userId="0c8bf9b4-1889-490f-b627-eeb339cde512" providerId="ADAL" clId="{D34DE488-A8F9-E04B-A653-5455B0843CC8}" dt="2021-01-06T06:31:39.135" v="23"/>
        <pc:sldMkLst>
          <pc:docMk/>
          <pc:sldMk cId="3385682555" sldId="360"/>
        </pc:sldMkLst>
      </pc:sldChg>
      <pc:sldChg chg="add del">
        <pc:chgData name="Meyer, Sophie" userId="0c8bf9b4-1889-490f-b627-eeb339cde512" providerId="ADAL" clId="{D34DE488-A8F9-E04B-A653-5455B0843CC8}" dt="2021-01-06T06:31:38.996" v="22"/>
        <pc:sldMkLst>
          <pc:docMk/>
          <pc:sldMk cId="3420187559" sldId="360"/>
        </pc:sldMkLst>
      </pc:sldChg>
      <pc:sldChg chg="add">
        <pc:chgData name="Meyer, Sophie" userId="0c8bf9b4-1889-490f-b627-eeb339cde512" providerId="ADAL" clId="{D34DE488-A8F9-E04B-A653-5455B0843CC8}" dt="2021-01-06T06:31:39.135" v="23"/>
        <pc:sldMkLst>
          <pc:docMk/>
          <pc:sldMk cId="351401269" sldId="361"/>
        </pc:sldMkLst>
      </pc:sldChg>
      <pc:sldChg chg="add del">
        <pc:chgData name="Meyer, Sophie" userId="0c8bf9b4-1889-490f-b627-eeb339cde512" providerId="ADAL" clId="{D34DE488-A8F9-E04B-A653-5455B0843CC8}" dt="2021-01-06T06:31:38.996" v="22"/>
        <pc:sldMkLst>
          <pc:docMk/>
          <pc:sldMk cId="1976149583" sldId="361"/>
        </pc:sldMkLst>
      </pc:sldChg>
      <pc:sldChg chg="add">
        <pc:chgData name="Meyer, Sophie" userId="0c8bf9b4-1889-490f-b627-eeb339cde512" providerId="ADAL" clId="{D34DE488-A8F9-E04B-A653-5455B0843CC8}" dt="2021-01-06T06:31:39.135" v="23"/>
        <pc:sldMkLst>
          <pc:docMk/>
          <pc:sldMk cId="306774350" sldId="362"/>
        </pc:sldMkLst>
      </pc:sldChg>
      <pc:sldChg chg="add del">
        <pc:chgData name="Meyer, Sophie" userId="0c8bf9b4-1889-490f-b627-eeb339cde512" providerId="ADAL" clId="{D34DE488-A8F9-E04B-A653-5455B0843CC8}" dt="2021-01-06T06:31:38.996" v="22"/>
        <pc:sldMkLst>
          <pc:docMk/>
          <pc:sldMk cId="1579817033" sldId="362"/>
        </pc:sldMkLst>
      </pc:sldChg>
      <pc:sldChg chg="add">
        <pc:chgData name="Meyer, Sophie" userId="0c8bf9b4-1889-490f-b627-eeb339cde512" providerId="ADAL" clId="{D34DE488-A8F9-E04B-A653-5455B0843CC8}" dt="2021-01-06T06:31:39.135" v="23"/>
        <pc:sldMkLst>
          <pc:docMk/>
          <pc:sldMk cId="722768833" sldId="363"/>
        </pc:sldMkLst>
      </pc:sldChg>
      <pc:sldChg chg="add del">
        <pc:chgData name="Meyer, Sophie" userId="0c8bf9b4-1889-490f-b627-eeb339cde512" providerId="ADAL" clId="{D34DE488-A8F9-E04B-A653-5455B0843CC8}" dt="2021-01-06T06:31:38.996" v="22"/>
        <pc:sldMkLst>
          <pc:docMk/>
          <pc:sldMk cId="1382612818" sldId="363"/>
        </pc:sldMkLst>
      </pc:sldChg>
      <pc:sldChg chg="add del">
        <pc:chgData name="Meyer, Sophie" userId="0c8bf9b4-1889-490f-b627-eeb339cde512" providerId="ADAL" clId="{D34DE488-A8F9-E04B-A653-5455B0843CC8}" dt="2021-01-06T06:31:38.996" v="22"/>
        <pc:sldMkLst>
          <pc:docMk/>
          <pc:sldMk cId="2203832734" sldId="364"/>
        </pc:sldMkLst>
      </pc:sldChg>
      <pc:sldChg chg="add">
        <pc:chgData name="Meyer, Sophie" userId="0c8bf9b4-1889-490f-b627-eeb339cde512" providerId="ADAL" clId="{D34DE488-A8F9-E04B-A653-5455B0843CC8}" dt="2021-01-06T06:31:39.135" v="23"/>
        <pc:sldMkLst>
          <pc:docMk/>
          <pc:sldMk cId="3141558519" sldId="364"/>
        </pc:sldMkLst>
      </pc:sldChg>
      <pc:sldChg chg="add">
        <pc:chgData name="Meyer, Sophie" userId="0c8bf9b4-1889-490f-b627-eeb339cde512" providerId="ADAL" clId="{D34DE488-A8F9-E04B-A653-5455B0843CC8}" dt="2021-01-06T06:31:39.135" v="23"/>
        <pc:sldMkLst>
          <pc:docMk/>
          <pc:sldMk cId="2521909910" sldId="365"/>
        </pc:sldMkLst>
      </pc:sldChg>
      <pc:sldChg chg="add del">
        <pc:chgData name="Meyer, Sophie" userId="0c8bf9b4-1889-490f-b627-eeb339cde512" providerId="ADAL" clId="{D34DE488-A8F9-E04B-A653-5455B0843CC8}" dt="2021-01-06T06:31:38.996" v="22"/>
        <pc:sldMkLst>
          <pc:docMk/>
          <pc:sldMk cId="3233464417" sldId="365"/>
        </pc:sldMkLst>
      </pc:sldChg>
      <pc:sldChg chg="add del">
        <pc:chgData name="Meyer, Sophie" userId="0c8bf9b4-1889-490f-b627-eeb339cde512" providerId="ADAL" clId="{D34DE488-A8F9-E04B-A653-5455B0843CC8}" dt="2021-01-06T06:31:38.996" v="22"/>
        <pc:sldMkLst>
          <pc:docMk/>
          <pc:sldMk cId="236059519" sldId="366"/>
        </pc:sldMkLst>
      </pc:sldChg>
      <pc:sldChg chg="add">
        <pc:chgData name="Meyer, Sophie" userId="0c8bf9b4-1889-490f-b627-eeb339cde512" providerId="ADAL" clId="{D34DE488-A8F9-E04B-A653-5455B0843CC8}" dt="2021-01-06T06:31:39.135" v="23"/>
        <pc:sldMkLst>
          <pc:docMk/>
          <pc:sldMk cId="4289294776" sldId="366"/>
        </pc:sldMkLst>
      </pc:sldChg>
      <pc:sldChg chg="add del">
        <pc:chgData name="Meyer, Sophie" userId="0c8bf9b4-1889-490f-b627-eeb339cde512" providerId="ADAL" clId="{D34DE488-A8F9-E04B-A653-5455B0843CC8}" dt="2021-01-06T06:31:38.996" v="22"/>
        <pc:sldMkLst>
          <pc:docMk/>
          <pc:sldMk cId="2763722420" sldId="367"/>
        </pc:sldMkLst>
      </pc:sldChg>
      <pc:sldChg chg="add">
        <pc:chgData name="Meyer, Sophie" userId="0c8bf9b4-1889-490f-b627-eeb339cde512" providerId="ADAL" clId="{D34DE488-A8F9-E04B-A653-5455B0843CC8}" dt="2021-01-06T06:31:39.135" v="23"/>
        <pc:sldMkLst>
          <pc:docMk/>
          <pc:sldMk cId="3600250473" sldId="367"/>
        </pc:sldMkLst>
      </pc:sldChg>
      <pc:sldChg chg="add">
        <pc:chgData name="Meyer, Sophie" userId="0c8bf9b4-1889-490f-b627-eeb339cde512" providerId="ADAL" clId="{D34DE488-A8F9-E04B-A653-5455B0843CC8}" dt="2021-01-06T06:33:34.331" v="26"/>
        <pc:sldMkLst>
          <pc:docMk/>
          <pc:sldMk cId="456477724" sldId="368"/>
        </pc:sldMkLst>
      </pc:sldChg>
      <pc:sldChg chg="add del">
        <pc:chgData name="Meyer, Sophie" userId="0c8bf9b4-1889-490f-b627-eeb339cde512" providerId="ADAL" clId="{D34DE488-A8F9-E04B-A653-5455B0843CC8}" dt="2021-01-06T06:33:34.042" v="25"/>
        <pc:sldMkLst>
          <pc:docMk/>
          <pc:sldMk cId="1798705924" sldId="368"/>
        </pc:sldMkLst>
      </pc:sldChg>
      <pc:sldChg chg="add">
        <pc:chgData name="Meyer, Sophie" userId="0c8bf9b4-1889-490f-b627-eeb339cde512" providerId="ADAL" clId="{D34DE488-A8F9-E04B-A653-5455B0843CC8}" dt="2021-01-06T06:33:34.331" v="26"/>
        <pc:sldMkLst>
          <pc:docMk/>
          <pc:sldMk cId="359104762" sldId="369"/>
        </pc:sldMkLst>
      </pc:sldChg>
      <pc:sldChg chg="add del">
        <pc:chgData name="Meyer, Sophie" userId="0c8bf9b4-1889-490f-b627-eeb339cde512" providerId="ADAL" clId="{D34DE488-A8F9-E04B-A653-5455B0843CC8}" dt="2021-01-06T06:33:34.042" v="25"/>
        <pc:sldMkLst>
          <pc:docMk/>
          <pc:sldMk cId="2358253517" sldId="369"/>
        </pc:sldMkLst>
      </pc:sldChg>
      <pc:sldChg chg="add del">
        <pc:chgData name="Meyer, Sophie" userId="0c8bf9b4-1889-490f-b627-eeb339cde512" providerId="ADAL" clId="{D34DE488-A8F9-E04B-A653-5455B0843CC8}" dt="2021-01-06T06:33:34.042" v="25"/>
        <pc:sldMkLst>
          <pc:docMk/>
          <pc:sldMk cId="1375270348" sldId="370"/>
        </pc:sldMkLst>
      </pc:sldChg>
      <pc:sldChg chg="add">
        <pc:chgData name="Meyer, Sophie" userId="0c8bf9b4-1889-490f-b627-eeb339cde512" providerId="ADAL" clId="{D34DE488-A8F9-E04B-A653-5455B0843CC8}" dt="2021-01-06T06:33:34.331" v="26"/>
        <pc:sldMkLst>
          <pc:docMk/>
          <pc:sldMk cId="4109694036" sldId="370"/>
        </pc:sldMkLst>
      </pc:sldChg>
      <pc:sldChg chg="add">
        <pc:chgData name="Meyer, Sophie" userId="0c8bf9b4-1889-490f-b627-eeb339cde512" providerId="ADAL" clId="{D34DE488-A8F9-E04B-A653-5455B0843CC8}" dt="2021-01-06T06:33:34.331" v="26"/>
        <pc:sldMkLst>
          <pc:docMk/>
          <pc:sldMk cId="1606627713" sldId="371"/>
        </pc:sldMkLst>
      </pc:sldChg>
      <pc:sldChg chg="add del">
        <pc:chgData name="Meyer, Sophie" userId="0c8bf9b4-1889-490f-b627-eeb339cde512" providerId="ADAL" clId="{D34DE488-A8F9-E04B-A653-5455B0843CC8}" dt="2021-01-06T06:33:34.042" v="25"/>
        <pc:sldMkLst>
          <pc:docMk/>
          <pc:sldMk cId="4255446309" sldId="371"/>
        </pc:sldMkLst>
      </pc:sldChg>
      <pc:sldChg chg="add del">
        <pc:chgData name="Meyer, Sophie" userId="0c8bf9b4-1889-490f-b627-eeb339cde512" providerId="ADAL" clId="{D34DE488-A8F9-E04B-A653-5455B0843CC8}" dt="2021-01-06T06:33:34.042" v="25"/>
        <pc:sldMkLst>
          <pc:docMk/>
          <pc:sldMk cId="25329333" sldId="372"/>
        </pc:sldMkLst>
      </pc:sldChg>
      <pc:sldChg chg="add">
        <pc:chgData name="Meyer, Sophie" userId="0c8bf9b4-1889-490f-b627-eeb339cde512" providerId="ADAL" clId="{D34DE488-A8F9-E04B-A653-5455B0843CC8}" dt="2021-01-06T06:33:34.331" v="26"/>
        <pc:sldMkLst>
          <pc:docMk/>
          <pc:sldMk cId="3178577319" sldId="372"/>
        </pc:sldMkLst>
      </pc:sldChg>
      <pc:sldMasterChg chg="del delSldLayout">
        <pc:chgData name="Meyer, Sophie" userId="0c8bf9b4-1889-490f-b627-eeb339cde512" providerId="ADAL" clId="{D34DE488-A8F9-E04B-A653-5455B0843CC8}" dt="2021-01-06T06:31:32.402" v="20" actId="2696"/>
        <pc:sldMasterMkLst>
          <pc:docMk/>
          <pc:sldMasterMk cId="0" sldId="2147485020"/>
        </pc:sldMasterMkLst>
        <pc:sldLayoutChg chg="del">
          <pc:chgData name="Meyer, Sophie" userId="0c8bf9b4-1889-490f-b627-eeb339cde512" providerId="ADAL" clId="{D34DE488-A8F9-E04B-A653-5455B0843CC8}" dt="2021-01-06T06:31:32.402" v="20" actId="2696"/>
          <pc:sldLayoutMkLst>
            <pc:docMk/>
            <pc:sldMasterMk cId="0" sldId="2147485020"/>
            <pc:sldLayoutMk cId="1223517309" sldId="2147485146"/>
          </pc:sldLayoutMkLst>
        </pc:sldLayoutChg>
        <pc:sldLayoutChg chg="del">
          <pc:chgData name="Meyer, Sophie" userId="0c8bf9b4-1889-490f-b627-eeb339cde512" providerId="ADAL" clId="{D34DE488-A8F9-E04B-A653-5455B0843CC8}" dt="2021-01-06T06:31:32.402" v="20" actId="2696"/>
          <pc:sldLayoutMkLst>
            <pc:docMk/>
            <pc:sldMasterMk cId="0" sldId="2147485020"/>
            <pc:sldLayoutMk cId="3196194608" sldId="2147485147"/>
          </pc:sldLayoutMkLst>
        </pc:sldLayoutChg>
        <pc:sldLayoutChg chg="del">
          <pc:chgData name="Meyer, Sophie" userId="0c8bf9b4-1889-490f-b627-eeb339cde512" providerId="ADAL" clId="{D34DE488-A8F9-E04B-A653-5455B0843CC8}" dt="2021-01-06T06:31:32.402" v="20" actId="2696"/>
          <pc:sldLayoutMkLst>
            <pc:docMk/>
            <pc:sldMasterMk cId="0" sldId="2147485020"/>
            <pc:sldLayoutMk cId="2337012883" sldId="2147485148"/>
          </pc:sldLayoutMkLst>
        </pc:sldLayoutChg>
        <pc:sldLayoutChg chg="del">
          <pc:chgData name="Meyer, Sophie" userId="0c8bf9b4-1889-490f-b627-eeb339cde512" providerId="ADAL" clId="{D34DE488-A8F9-E04B-A653-5455B0843CC8}" dt="2021-01-06T06:31:32.402" v="20" actId="2696"/>
          <pc:sldLayoutMkLst>
            <pc:docMk/>
            <pc:sldMasterMk cId="0" sldId="2147485020"/>
            <pc:sldLayoutMk cId="1864904233" sldId="2147485149"/>
          </pc:sldLayoutMkLst>
        </pc:sldLayoutChg>
        <pc:sldLayoutChg chg="del">
          <pc:chgData name="Meyer, Sophie" userId="0c8bf9b4-1889-490f-b627-eeb339cde512" providerId="ADAL" clId="{D34DE488-A8F9-E04B-A653-5455B0843CC8}" dt="2021-01-06T06:31:32.402" v="20" actId="2696"/>
          <pc:sldLayoutMkLst>
            <pc:docMk/>
            <pc:sldMasterMk cId="0" sldId="2147485020"/>
            <pc:sldLayoutMk cId="2664716223" sldId="2147485150"/>
          </pc:sldLayoutMkLst>
        </pc:sldLayoutChg>
        <pc:sldLayoutChg chg="del">
          <pc:chgData name="Meyer, Sophie" userId="0c8bf9b4-1889-490f-b627-eeb339cde512" providerId="ADAL" clId="{D34DE488-A8F9-E04B-A653-5455B0843CC8}" dt="2021-01-06T06:31:32.402" v="20" actId="2696"/>
          <pc:sldLayoutMkLst>
            <pc:docMk/>
            <pc:sldMasterMk cId="0" sldId="2147485020"/>
            <pc:sldLayoutMk cId="3984222679" sldId="2147485151"/>
          </pc:sldLayoutMkLst>
        </pc:sldLayoutChg>
        <pc:sldLayoutChg chg="del">
          <pc:chgData name="Meyer, Sophie" userId="0c8bf9b4-1889-490f-b627-eeb339cde512" providerId="ADAL" clId="{D34DE488-A8F9-E04B-A653-5455B0843CC8}" dt="2021-01-06T06:31:32.402" v="20" actId="2696"/>
          <pc:sldLayoutMkLst>
            <pc:docMk/>
            <pc:sldMasterMk cId="0" sldId="2147485020"/>
            <pc:sldLayoutMk cId="506709954" sldId="2147485152"/>
          </pc:sldLayoutMkLst>
        </pc:sldLayoutChg>
        <pc:sldLayoutChg chg="del">
          <pc:chgData name="Meyer, Sophie" userId="0c8bf9b4-1889-490f-b627-eeb339cde512" providerId="ADAL" clId="{D34DE488-A8F9-E04B-A653-5455B0843CC8}" dt="2021-01-06T06:31:32.402" v="20" actId="2696"/>
          <pc:sldLayoutMkLst>
            <pc:docMk/>
            <pc:sldMasterMk cId="0" sldId="2147485020"/>
            <pc:sldLayoutMk cId="72216623" sldId="2147485153"/>
          </pc:sldLayoutMkLst>
        </pc:sldLayoutChg>
        <pc:sldLayoutChg chg="del">
          <pc:chgData name="Meyer, Sophie" userId="0c8bf9b4-1889-490f-b627-eeb339cde512" providerId="ADAL" clId="{D34DE488-A8F9-E04B-A653-5455B0843CC8}" dt="2021-01-06T06:31:32.402" v="20" actId="2696"/>
          <pc:sldLayoutMkLst>
            <pc:docMk/>
            <pc:sldMasterMk cId="0" sldId="2147485020"/>
            <pc:sldLayoutMk cId="1801497430" sldId="2147485154"/>
          </pc:sldLayoutMkLst>
        </pc:sldLayoutChg>
        <pc:sldLayoutChg chg="del">
          <pc:chgData name="Meyer, Sophie" userId="0c8bf9b4-1889-490f-b627-eeb339cde512" providerId="ADAL" clId="{D34DE488-A8F9-E04B-A653-5455B0843CC8}" dt="2021-01-06T06:31:32.402" v="20" actId="2696"/>
          <pc:sldLayoutMkLst>
            <pc:docMk/>
            <pc:sldMasterMk cId="0" sldId="2147485020"/>
            <pc:sldLayoutMk cId="3849925525" sldId="2147485155"/>
          </pc:sldLayoutMkLst>
        </pc:sldLayoutChg>
        <pc:sldLayoutChg chg="del">
          <pc:chgData name="Meyer, Sophie" userId="0c8bf9b4-1889-490f-b627-eeb339cde512" providerId="ADAL" clId="{D34DE488-A8F9-E04B-A653-5455B0843CC8}" dt="2021-01-06T06:31:32.402" v="20" actId="2696"/>
          <pc:sldLayoutMkLst>
            <pc:docMk/>
            <pc:sldMasterMk cId="0" sldId="2147485020"/>
            <pc:sldLayoutMk cId="989826385" sldId="2147485156"/>
          </pc:sldLayoutMkLst>
        </pc:sldLayoutChg>
        <pc:sldLayoutChg chg="del">
          <pc:chgData name="Meyer, Sophie" userId="0c8bf9b4-1889-490f-b627-eeb339cde512" providerId="ADAL" clId="{D34DE488-A8F9-E04B-A653-5455B0843CC8}" dt="2021-01-06T06:31:32.402" v="20" actId="2696"/>
          <pc:sldLayoutMkLst>
            <pc:docMk/>
            <pc:sldMasterMk cId="0" sldId="2147485020"/>
            <pc:sldLayoutMk cId="2521018126" sldId="2147485157"/>
          </pc:sldLayoutMkLst>
        </pc:sldLayoutChg>
        <pc:sldLayoutChg chg="del">
          <pc:chgData name="Meyer, Sophie" userId="0c8bf9b4-1889-490f-b627-eeb339cde512" providerId="ADAL" clId="{D34DE488-A8F9-E04B-A653-5455B0843CC8}" dt="2021-01-06T06:31:32.402" v="20" actId="2696"/>
          <pc:sldLayoutMkLst>
            <pc:docMk/>
            <pc:sldMasterMk cId="0" sldId="2147485020"/>
            <pc:sldLayoutMk cId="1417464661" sldId="2147485158"/>
          </pc:sldLayoutMkLst>
        </pc:sldLayoutChg>
        <pc:sldLayoutChg chg="del">
          <pc:chgData name="Meyer, Sophie" userId="0c8bf9b4-1889-490f-b627-eeb339cde512" providerId="ADAL" clId="{D34DE488-A8F9-E04B-A653-5455B0843CC8}" dt="2021-01-06T06:31:32.402" v="20" actId="2696"/>
          <pc:sldLayoutMkLst>
            <pc:docMk/>
            <pc:sldMasterMk cId="0" sldId="2147485020"/>
            <pc:sldLayoutMk cId="3684524954" sldId="2147485159"/>
          </pc:sldLayoutMkLst>
        </pc:sldLayoutChg>
        <pc:sldLayoutChg chg="del">
          <pc:chgData name="Meyer, Sophie" userId="0c8bf9b4-1889-490f-b627-eeb339cde512" providerId="ADAL" clId="{D34DE488-A8F9-E04B-A653-5455B0843CC8}" dt="2021-01-06T06:31:32.402" v="20" actId="2696"/>
          <pc:sldLayoutMkLst>
            <pc:docMk/>
            <pc:sldMasterMk cId="0" sldId="2147485020"/>
            <pc:sldLayoutMk cId="3619857468" sldId="2147485176"/>
          </pc:sldLayoutMkLst>
        </pc:sldLayoutChg>
        <pc:sldLayoutChg chg="del">
          <pc:chgData name="Meyer, Sophie" userId="0c8bf9b4-1889-490f-b627-eeb339cde512" providerId="ADAL" clId="{D34DE488-A8F9-E04B-A653-5455B0843CC8}" dt="2021-01-06T06:31:32.402" v="20" actId="2696"/>
          <pc:sldLayoutMkLst>
            <pc:docMk/>
            <pc:sldMasterMk cId="0" sldId="2147485020"/>
            <pc:sldLayoutMk cId="3370786215" sldId="214748517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879F2A65-FAF2-2146-938B-638764DF2ADB}"/>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21507" name="Rectangle 3">
            <a:extLst>
              <a:ext uri="{FF2B5EF4-FFF2-40B4-BE49-F238E27FC236}">
                <a16:creationId xmlns:a16="http://schemas.microsoft.com/office/drawing/2014/main" id="{3B26DDBE-E987-924C-B939-E869BD6420C3}"/>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51204" name="Rectangle 4">
            <a:extLst>
              <a:ext uri="{FF2B5EF4-FFF2-40B4-BE49-F238E27FC236}">
                <a16:creationId xmlns:a16="http://schemas.microsoft.com/office/drawing/2014/main" id="{7F38D3F5-0110-CA4A-8DB2-B097B0CC58D8}"/>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5">
            <a:extLst>
              <a:ext uri="{FF2B5EF4-FFF2-40B4-BE49-F238E27FC236}">
                <a16:creationId xmlns:a16="http://schemas.microsoft.com/office/drawing/2014/main" id="{96090F54-4A45-8440-9B60-78AE3E312271}"/>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510" name="Rectangle 6">
            <a:extLst>
              <a:ext uri="{FF2B5EF4-FFF2-40B4-BE49-F238E27FC236}">
                <a16:creationId xmlns:a16="http://schemas.microsoft.com/office/drawing/2014/main" id="{96C4CE38-3918-5E44-B38D-5FA381506B55}"/>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21511" name="Rectangle 7">
            <a:extLst>
              <a:ext uri="{FF2B5EF4-FFF2-40B4-BE49-F238E27FC236}">
                <a16:creationId xmlns:a16="http://schemas.microsoft.com/office/drawing/2014/main" id="{76C5251E-B291-6D4D-8222-2070C3C9BDD8}"/>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F11C7B9B-B009-6445-A02D-AD2F4AB7D6E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3A6B22D2-6807-DB46-92CD-B3E6B90B00E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FE43BB5-F44A-7B4C-B0A7-B56644136741}"/>
              </a:ext>
            </a:extLst>
          </p:cNvPr>
          <p:cNvSpPr>
            <a:spLocks noGrp="1" noChangeArrowheads="1"/>
          </p:cNvSpPr>
          <p:nvPr>
            <p:ph type="ftr" sz="quarter" idx="11"/>
          </p:nvPr>
        </p:nvSpPr>
        <p:spPr>
          <a:ln/>
        </p:spPr>
        <p:txBody>
          <a:bodyPr/>
          <a:lstStyle>
            <a:lvl1pPr>
              <a:defRPr/>
            </a:lvl1pPr>
          </a:lstStyle>
          <a:p>
            <a:pPr>
              <a:defRPr/>
            </a:pPr>
            <a:r>
              <a:rPr lang="en-US"/>
              <a:t>Please keep yourself muted when not speaking and do NOT put the call on hold. In muted by the leader, press *6 to unmute. </a:t>
            </a:r>
          </a:p>
        </p:txBody>
      </p:sp>
      <p:sp>
        <p:nvSpPr>
          <p:cNvPr id="6" name="Rectangle 8">
            <a:extLst>
              <a:ext uri="{FF2B5EF4-FFF2-40B4-BE49-F238E27FC236}">
                <a16:creationId xmlns:a16="http://schemas.microsoft.com/office/drawing/2014/main" id="{1875BA44-6CBE-3D44-8D56-1F1151C6FFE4}"/>
              </a:ext>
            </a:extLst>
          </p:cNvPr>
          <p:cNvSpPr>
            <a:spLocks noGrp="1" noChangeArrowheads="1"/>
          </p:cNvSpPr>
          <p:nvPr>
            <p:ph type="sldNum" sz="quarter" idx="12"/>
          </p:nvPr>
        </p:nvSpPr>
        <p:spPr>
          <a:ln/>
        </p:spPr>
        <p:txBody>
          <a:bodyPr/>
          <a:lstStyle>
            <a:lvl1pPr>
              <a:defRPr/>
            </a:lvl1pPr>
          </a:lstStyle>
          <a:p>
            <a:pPr>
              <a:defRPr/>
            </a:pPr>
            <a:fld id="{A2553898-582E-4A41-961D-B625D56196E7}" type="slidenum">
              <a:rPr lang="en-US" altLang="en-US"/>
              <a:pPr>
                <a:defRPr/>
              </a:pPr>
              <a:t>‹#›</a:t>
            </a:fld>
            <a:endParaRPr lang="en-US" altLang="en-US"/>
          </a:p>
        </p:txBody>
      </p:sp>
    </p:spTree>
    <p:extLst>
      <p:ext uri="{BB962C8B-B14F-4D97-AF65-F5344CB8AC3E}">
        <p14:creationId xmlns:p14="http://schemas.microsoft.com/office/powerpoint/2010/main" val="2543223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55BC4CA-1F2B-714A-ADF4-B5DA7EE1413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22DEDA0-A6E5-CC4F-AB3D-B34C57C44B73}"/>
              </a:ext>
            </a:extLst>
          </p:cNvPr>
          <p:cNvSpPr>
            <a:spLocks noGrp="1" noChangeArrowheads="1"/>
          </p:cNvSpPr>
          <p:nvPr>
            <p:ph type="ftr" sz="quarter" idx="11"/>
          </p:nvPr>
        </p:nvSpPr>
        <p:spPr>
          <a:ln/>
        </p:spPr>
        <p:txBody>
          <a:bodyPr/>
          <a:lstStyle>
            <a:lvl1pPr>
              <a:defRPr/>
            </a:lvl1pPr>
          </a:lstStyle>
          <a:p>
            <a:pPr>
              <a:defRPr/>
            </a:pPr>
            <a:r>
              <a:rPr lang="en-US"/>
              <a:t>Please keep yourself muted when not speaking and do NOT put the call on hold. In muted by the leader, press *6 to unmute. </a:t>
            </a:r>
          </a:p>
        </p:txBody>
      </p:sp>
      <p:sp>
        <p:nvSpPr>
          <p:cNvPr id="6" name="Rectangle 8">
            <a:extLst>
              <a:ext uri="{FF2B5EF4-FFF2-40B4-BE49-F238E27FC236}">
                <a16:creationId xmlns:a16="http://schemas.microsoft.com/office/drawing/2014/main" id="{0B9BF375-DB5A-AE42-9B55-DE81D309C85D}"/>
              </a:ext>
            </a:extLst>
          </p:cNvPr>
          <p:cNvSpPr>
            <a:spLocks noGrp="1" noChangeArrowheads="1"/>
          </p:cNvSpPr>
          <p:nvPr>
            <p:ph type="sldNum" sz="quarter" idx="12"/>
          </p:nvPr>
        </p:nvSpPr>
        <p:spPr>
          <a:ln/>
        </p:spPr>
        <p:txBody>
          <a:bodyPr/>
          <a:lstStyle>
            <a:lvl1pPr>
              <a:defRPr/>
            </a:lvl1pPr>
          </a:lstStyle>
          <a:p>
            <a:pPr>
              <a:defRPr/>
            </a:pPr>
            <a:fld id="{E1E9450D-5DB4-E84D-90F5-94E19109673E}" type="slidenum">
              <a:rPr lang="en-US" altLang="en-US"/>
              <a:pPr>
                <a:defRPr/>
              </a:pPr>
              <a:t>‹#›</a:t>
            </a:fld>
            <a:endParaRPr lang="en-US" altLang="en-US"/>
          </a:p>
        </p:txBody>
      </p:sp>
    </p:spTree>
    <p:extLst>
      <p:ext uri="{BB962C8B-B14F-4D97-AF65-F5344CB8AC3E}">
        <p14:creationId xmlns:p14="http://schemas.microsoft.com/office/powerpoint/2010/main" val="356605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8200"/>
            <a:ext cx="2057400" cy="5287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838200"/>
            <a:ext cx="6019800" cy="5287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C0C0517-8F18-0E4A-AC9F-FDC4B3D7A88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B62D39A-1F7B-B240-84A0-DF5B66171D3E}"/>
              </a:ext>
            </a:extLst>
          </p:cNvPr>
          <p:cNvSpPr>
            <a:spLocks noGrp="1" noChangeArrowheads="1"/>
          </p:cNvSpPr>
          <p:nvPr>
            <p:ph type="ftr" sz="quarter" idx="11"/>
          </p:nvPr>
        </p:nvSpPr>
        <p:spPr>
          <a:ln/>
        </p:spPr>
        <p:txBody>
          <a:bodyPr/>
          <a:lstStyle>
            <a:lvl1pPr>
              <a:defRPr/>
            </a:lvl1pPr>
          </a:lstStyle>
          <a:p>
            <a:pPr>
              <a:defRPr/>
            </a:pPr>
            <a:r>
              <a:rPr lang="en-US"/>
              <a:t>Please keep yourself muted when not speaking and do NOT put the call on hold. In muted by the leader, press *6 to unmute. </a:t>
            </a:r>
          </a:p>
        </p:txBody>
      </p:sp>
      <p:sp>
        <p:nvSpPr>
          <p:cNvPr id="6" name="Rectangle 8">
            <a:extLst>
              <a:ext uri="{FF2B5EF4-FFF2-40B4-BE49-F238E27FC236}">
                <a16:creationId xmlns:a16="http://schemas.microsoft.com/office/drawing/2014/main" id="{F185BCC4-F798-2F4A-A95C-24327D70A803}"/>
              </a:ext>
            </a:extLst>
          </p:cNvPr>
          <p:cNvSpPr>
            <a:spLocks noGrp="1" noChangeArrowheads="1"/>
          </p:cNvSpPr>
          <p:nvPr>
            <p:ph type="sldNum" sz="quarter" idx="12"/>
          </p:nvPr>
        </p:nvSpPr>
        <p:spPr>
          <a:ln/>
        </p:spPr>
        <p:txBody>
          <a:bodyPr/>
          <a:lstStyle>
            <a:lvl1pPr>
              <a:defRPr/>
            </a:lvl1pPr>
          </a:lstStyle>
          <a:p>
            <a:pPr>
              <a:defRPr/>
            </a:pPr>
            <a:fld id="{7BC7A870-E066-B34E-9E54-DEB8D42CFAC6}" type="slidenum">
              <a:rPr lang="en-US" altLang="en-US"/>
              <a:pPr>
                <a:defRPr/>
              </a:pPr>
              <a:t>‹#›</a:t>
            </a:fld>
            <a:endParaRPr lang="en-US" altLang="en-US"/>
          </a:p>
        </p:txBody>
      </p:sp>
    </p:spTree>
    <p:extLst>
      <p:ext uri="{BB962C8B-B14F-4D97-AF65-F5344CB8AC3E}">
        <p14:creationId xmlns:p14="http://schemas.microsoft.com/office/powerpoint/2010/main" val="41939394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990600"/>
          </a:xfrm>
        </p:spPr>
        <p:txBody>
          <a:bodyPr/>
          <a:lstStyle/>
          <a:p>
            <a:r>
              <a:rPr lang="en-US"/>
              <a:t>Click to edit Master title style</a:t>
            </a:r>
          </a:p>
        </p:txBody>
      </p:sp>
      <p:sp>
        <p:nvSpPr>
          <p:cNvPr id="3" name="Text Placeholder 2"/>
          <p:cNvSpPr>
            <a:spLocks noGrp="1"/>
          </p:cNvSpPr>
          <p:nvPr>
            <p:ph type="body" sz="half" idx="1"/>
          </p:nvPr>
        </p:nvSpPr>
        <p:spPr>
          <a:xfrm>
            <a:off x="457200" y="2057400"/>
            <a:ext cx="4038600" cy="4068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4038600" cy="4068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1720D45-83CD-5B48-90B0-A169087ED7C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9E52FDA-AB51-BA48-AEC1-7B99284AF0B8}"/>
              </a:ext>
            </a:extLst>
          </p:cNvPr>
          <p:cNvSpPr>
            <a:spLocks noGrp="1" noChangeArrowheads="1"/>
          </p:cNvSpPr>
          <p:nvPr>
            <p:ph type="ftr" sz="quarter" idx="11"/>
          </p:nvPr>
        </p:nvSpPr>
        <p:spPr>
          <a:ln/>
        </p:spPr>
        <p:txBody>
          <a:bodyPr/>
          <a:lstStyle>
            <a:lvl1pPr>
              <a:defRPr/>
            </a:lvl1pPr>
          </a:lstStyle>
          <a:p>
            <a:pPr>
              <a:defRPr/>
            </a:pPr>
            <a:r>
              <a:rPr lang="en-US"/>
              <a:t>Please keep yourself muted when not speaking and do NOT put the call on hold. In muted by the leader, press *6 to unmute. </a:t>
            </a:r>
          </a:p>
        </p:txBody>
      </p:sp>
      <p:sp>
        <p:nvSpPr>
          <p:cNvPr id="7" name="Rectangle 8">
            <a:extLst>
              <a:ext uri="{FF2B5EF4-FFF2-40B4-BE49-F238E27FC236}">
                <a16:creationId xmlns:a16="http://schemas.microsoft.com/office/drawing/2014/main" id="{F4177520-1C6C-FE49-9C10-DA4AABB4578C}"/>
              </a:ext>
            </a:extLst>
          </p:cNvPr>
          <p:cNvSpPr>
            <a:spLocks noGrp="1" noChangeArrowheads="1"/>
          </p:cNvSpPr>
          <p:nvPr>
            <p:ph type="sldNum" sz="quarter" idx="12"/>
          </p:nvPr>
        </p:nvSpPr>
        <p:spPr>
          <a:ln/>
        </p:spPr>
        <p:txBody>
          <a:bodyPr/>
          <a:lstStyle>
            <a:lvl1pPr>
              <a:defRPr/>
            </a:lvl1pPr>
          </a:lstStyle>
          <a:p>
            <a:pPr>
              <a:defRPr/>
            </a:pPr>
            <a:fld id="{1E457790-4711-0246-945A-D183C0DCBFA5}" type="slidenum">
              <a:rPr lang="en-US" altLang="en-US"/>
              <a:pPr>
                <a:defRPr/>
              </a:pPr>
              <a:t>‹#›</a:t>
            </a:fld>
            <a:endParaRPr lang="en-US" altLang="en-US"/>
          </a:p>
        </p:txBody>
      </p:sp>
    </p:spTree>
    <p:extLst>
      <p:ext uri="{BB962C8B-B14F-4D97-AF65-F5344CB8AC3E}">
        <p14:creationId xmlns:p14="http://schemas.microsoft.com/office/powerpoint/2010/main" val="9179421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CE Title Slide White ">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C3969BB-3E07-F941-A4B3-50D93ECF8B13}"/>
              </a:ext>
            </a:extLst>
          </p:cNvPr>
          <p:cNvSpPr/>
          <p:nvPr/>
        </p:nvSpPr>
        <p:spPr>
          <a:xfrm>
            <a:off x="0" y="6027738"/>
            <a:ext cx="6829425" cy="460375"/>
          </a:xfrm>
          <a:prstGeom prst="rect">
            <a:avLst/>
          </a:prstGeom>
          <a:solidFill>
            <a:srgbClr val="FED14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pic>
        <p:nvPicPr>
          <p:cNvPr id="6" name="Picture 10">
            <a:extLst>
              <a:ext uri="{FF2B5EF4-FFF2-40B4-BE49-F238E27FC236}">
                <a16:creationId xmlns:a16="http://schemas.microsoft.com/office/drawing/2014/main" id="{F86E535D-5D08-1446-AB43-3CA733C17C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113" y="6178550"/>
            <a:ext cx="2120900"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CCAA1896-E0E9-EE4C-8FD3-88B69B52907C}"/>
              </a:ext>
            </a:extLst>
          </p:cNvPr>
          <p:cNvCxnSpPr/>
          <p:nvPr/>
        </p:nvCxnSpPr>
        <p:spPr>
          <a:xfrm>
            <a:off x="6829425" y="5988050"/>
            <a:ext cx="0" cy="525463"/>
          </a:xfrm>
          <a:prstGeom prst="line">
            <a:avLst/>
          </a:prstGeom>
          <a:ln w="3175">
            <a:solidFill>
              <a:srgbClr val="D0D0D2"/>
            </a:solidFill>
          </a:ln>
          <a:effectLst/>
        </p:spPr>
        <p:style>
          <a:lnRef idx="2">
            <a:schemeClr val="accent1"/>
          </a:lnRef>
          <a:fillRef idx="0">
            <a:schemeClr val="accent1"/>
          </a:fillRef>
          <a:effectRef idx="1">
            <a:schemeClr val="accent1"/>
          </a:effectRef>
          <a:fontRef idx="minor">
            <a:schemeClr val="tx1"/>
          </a:fontRef>
        </p:style>
      </p:cxnSp>
      <p:pic>
        <p:nvPicPr>
          <p:cNvPr id="8" name="Picture 12">
            <a:extLst>
              <a:ext uri="{FF2B5EF4-FFF2-40B4-BE49-F238E27FC236}">
                <a16:creationId xmlns:a16="http://schemas.microsoft.com/office/drawing/2014/main" id="{9AE90DE9-B4FD-FE44-A458-507EA66956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7275" y="6024563"/>
            <a:ext cx="1408113"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796775" y="2048451"/>
            <a:ext cx="6858000" cy="1076495"/>
          </a:xfrm>
        </p:spPr>
        <p:txBody>
          <a:bodyPr/>
          <a:lstStyle>
            <a:lvl1pPr marL="0" indent="0" algn="l">
              <a:buNone/>
              <a:defRPr sz="1800">
                <a:latin typeface="Segoe UI" panose="020B0502040204020203" pitchFamily="34" charset="0"/>
                <a:ea typeface="Segoe UI" panose="020B0502040204020203" pitchFamily="34" charset="0"/>
                <a:cs typeface="Segoe UI" panose="020B05020402040202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a:p>
            <a:endParaRPr lang="en-US" dirty="0"/>
          </a:p>
          <a:p>
            <a:endParaRPr lang="en-US" dirty="0"/>
          </a:p>
        </p:txBody>
      </p:sp>
      <p:sp>
        <p:nvSpPr>
          <p:cNvPr id="4" name="Title 3"/>
          <p:cNvSpPr>
            <a:spLocks noGrp="1"/>
          </p:cNvSpPr>
          <p:nvPr>
            <p:ph type="title"/>
          </p:nvPr>
        </p:nvSpPr>
        <p:spPr>
          <a:xfrm>
            <a:off x="752937" y="675861"/>
            <a:ext cx="7886700" cy="1325563"/>
          </a:xfrm>
        </p:spPr>
        <p:txBody>
          <a:bodyPr anchor="b"/>
          <a:lstStyle>
            <a:lvl1pPr>
              <a:defRPr>
                <a:solidFill>
                  <a:srgbClr val="006369"/>
                </a:solidFill>
              </a:defRPr>
            </a:lvl1pPr>
          </a:lstStyle>
          <a:p>
            <a:r>
              <a:rPr lang="en-US" dirty="0"/>
              <a:t>Click to edit Master title style</a:t>
            </a:r>
          </a:p>
        </p:txBody>
      </p:sp>
    </p:spTree>
    <p:extLst>
      <p:ext uri="{BB962C8B-B14F-4D97-AF65-F5344CB8AC3E}">
        <p14:creationId xmlns:p14="http://schemas.microsoft.com/office/powerpoint/2010/main" val="19829193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SCE Divider Slide Green">
    <p:bg>
      <p:bgPr>
        <a:solidFill>
          <a:srgbClr val="006369"/>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D6A67EC-1928-4942-8E66-C176E2A0546F}"/>
              </a:ext>
            </a:extLst>
          </p:cNvPr>
          <p:cNvSpPr/>
          <p:nvPr/>
        </p:nvSpPr>
        <p:spPr>
          <a:xfrm>
            <a:off x="0" y="6027738"/>
            <a:ext cx="6829425" cy="460375"/>
          </a:xfrm>
          <a:prstGeom prst="rect">
            <a:avLst/>
          </a:prstGeom>
          <a:solidFill>
            <a:srgbClr val="FED14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pic>
        <p:nvPicPr>
          <p:cNvPr id="4" name="Picture 10">
            <a:extLst>
              <a:ext uri="{FF2B5EF4-FFF2-40B4-BE49-F238E27FC236}">
                <a16:creationId xmlns:a16="http://schemas.microsoft.com/office/drawing/2014/main" id="{3F8267EB-4BCA-8643-A997-D706D9BF0F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113" y="6178550"/>
            <a:ext cx="2120900"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DB85553F-295C-3E46-B597-A762376C84A7}"/>
              </a:ext>
            </a:extLst>
          </p:cNvPr>
          <p:cNvSpPr/>
          <p:nvPr/>
        </p:nvSpPr>
        <p:spPr>
          <a:xfrm>
            <a:off x="6826250" y="0"/>
            <a:ext cx="230822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pic>
        <p:nvPicPr>
          <p:cNvPr id="6" name="Picture 12">
            <a:extLst>
              <a:ext uri="{FF2B5EF4-FFF2-40B4-BE49-F238E27FC236}">
                <a16:creationId xmlns:a16="http://schemas.microsoft.com/office/drawing/2014/main" id="{70461B50-D20D-064D-A4BA-C8912B7C66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8038" y="6024563"/>
            <a:ext cx="165735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22118" y="1554732"/>
            <a:ext cx="5931948" cy="1325563"/>
          </a:xfrm>
        </p:spPr>
        <p:txBody>
          <a:bodyPr/>
          <a:lstStyle>
            <a:lvl1pPr>
              <a:defRPr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16793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SCE Divider Slide Grey">
    <p:bg>
      <p:bgPr>
        <a:solidFill>
          <a:srgbClr val="D9D9D9"/>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7D3687D-E8DF-D74B-848E-D42C7DDBD18F}"/>
              </a:ext>
            </a:extLst>
          </p:cNvPr>
          <p:cNvSpPr/>
          <p:nvPr/>
        </p:nvSpPr>
        <p:spPr>
          <a:xfrm>
            <a:off x="0" y="6027738"/>
            <a:ext cx="6829425" cy="460375"/>
          </a:xfrm>
          <a:prstGeom prst="rect">
            <a:avLst/>
          </a:prstGeom>
          <a:solidFill>
            <a:srgbClr val="FED14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pic>
        <p:nvPicPr>
          <p:cNvPr id="4" name="Picture 10">
            <a:extLst>
              <a:ext uri="{FF2B5EF4-FFF2-40B4-BE49-F238E27FC236}">
                <a16:creationId xmlns:a16="http://schemas.microsoft.com/office/drawing/2014/main" id="{C1B2D5C8-E39C-7A49-A4CE-25B79330A3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113" y="6178550"/>
            <a:ext cx="2120900"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E8AAFB06-8C6C-9F40-B3F4-151A4459C1C9}"/>
              </a:ext>
            </a:extLst>
          </p:cNvPr>
          <p:cNvSpPr/>
          <p:nvPr/>
        </p:nvSpPr>
        <p:spPr>
          <a:xfrm>
            <a:off x="6826250" y="0"/>
            <a:ext cx="230822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pic>
        <p:nvPicPr>
          <p:cNvPr id="6" name="Picture 12">
            <a:extLst>
              <a:ext uri="{FF2B5EF4-FFF2-40B4-BE49-F238E27FC236}">
                <a16:creationId xmlns:a16="http://schemas.microsoft.com/office/drawing/2014/main" id="{DD628D69-7CCB-724D-896C-B28544EE84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8038" y="6024563"/>
            <a:ext cx="165735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22118" y="1554732"/>
            <a:ext cx="5931948" cy="1325563"/>
          </a:xfrm>
        </p:spPr>
        <p:txBody>
          <a:bodyPr/>
          <a:lstStyle>
            <a:lvl1pPr>
              <a:defRPr baseline="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19132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Content Slide White">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923742"/>
          </a:xfrm>
        </p:spPr>
        <p:txBody>
          <a:bodyPr>
            <a:normAutofit/>
          </a:bodyPr>
          <a:lstStyle>
            <a:lvl1pPr>
              <a:defRPr sz="2400"/>
            </a:lvl1pPr>
          </a:lstStyle>
          <a:p>
            <a:r>
              <a:rPr lang="en-US" dirty="0"/>
              <a:t>Click to edit Master title style</a:t>
            </a:r>
          </a:p>
        </p:txBody>
      </p:sp>
      <p:sp>
        <p:nvSpPr>
          <p:cNvPr id="3" name="Content Placeholder 2"/>
          <p:cNvSpPr>
            <a:spLocks noGrp="1"/>
          </p:cNvSpPr>
          <p:nvPr>
            <p:ph idx="1"/>
          </p:nvPr>
        </p:nvSpPr>
        <p:spPr>
          <a:xfrm>
            <a:off x="628650" y="1410789"/>
            <a:ext cx="7886700" cy="476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8235BB9-D309-4047-BBD7-2C7ACC9B8890}"/>
              </a:ext>
            </a:extLst>
          </p:cNvPr>
          <p:cNvSpPr>
            <a:spLocks noGrp="1"/>
          </p:cNvSpPr>
          <p:nvPr>
            <p:ph type="dt" sz="half" idx="10"/>
          </p:nvPr>
        </p:nvSpPr>
        <p:spPr/>
        <p:txBody>
          <a:bodyPr/>
          <a:lstStyle>
            <a:lvl1pPr>
              <a:defRPr/>
            </a:lvl1pPr>
          </a:lstStyle>
          <a:p>
            <a:pPr>
              <a:defRPr/>
            </a:pPr>
            <a:fld id="{95166EDF-3FBA-6042-945E-3E28E964962F}" type="datetime1">
              <a:rPr lang="en-US"/>
              <a:pPr>
                <a:defRPr/>
              </a:pPr>
              <a:t>1/5/21</a:t>
            </a:fld>
            <a:endParaRPr lang="en-US" dirty="0"/>
          </a:p>
        </p:txBody>
      </p:sp>
      <p:sp>
        <p:nvSpPr>
          <p:cNvPr id="5" name="Footer Placeholder 4">
            <a:extLst>
              <a:ext uri="{FF2B5EF4-FFF2-40B4-BE49-F238E27FC236}">
                <a16:creationId xmlns:a16="http://schemas.microsoft.com/office/drawing/2014/main" id="{9F238808-8FB8-EE48-8340-9E16C479F1F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11A93A4-A0F8-854F-BB87-BD39DB64A98D}"/>
              </a:ext>
            </a:extLst>
          </p:cNvPr>
          <p:cNvSpPr>
            <a:spLocks noGrp="1"/>
          </p:cNvSpPr>
          <p:nvPr>
            <p:ph type="sldNum" sz="quarter" idx="12"/>
          </p:nvPr>
        </p:nvSpPr>
        <p:spPr/>
        <p:txBody>
          <a:bodyPr/>
          <a:lstStyle>
            <a:lvl1pPr>
              <a:defRPr/>
            </a:lvl1pPr>
          </a:lstStyle>
          <a:p>
            <a:pPr>
              <a:defRPr/>
            </a:pPr>
            <a:fld id="{6E7B9DD8-DDF7-6243-8B22-DABEC640BE9D}" type="slidenum">
              <a:rPr lang="en-US" altLang="en-US"/>
              <a:pPr>
                <a:defRPr/>
              </a:pPr>
              <a:t>‹#›</a:t>
            </a:fld>
            <a:endParaRPr lang="en-US" altLang="en-US"/>
          </a:p>
        </p:txBody>
      </p:sp>
    </p:spTree>
    <p:extLst>
      <p:ext uri="{BB962C8B-B14F-4D97-AF65-F5344CB8AC3E}">
        <p14:creationId xmlns:p14="http://schemas.microsoft.com/office/powerpoint/2010/main" val="24044775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lumn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lvl1pPr>
              <a:defRPr sz="1350"/>
            </a:lvl1pPr>
            <a:lvl2pPr>
              <a:defRPr sz="1200"/>
            </a:lvl2pPr>
            <a:lvl3pPr>
              <a:defRPr sz="1050"/>
            </a:lvl3pPr>
            <a:lvl4pPr>
              <a:defRPr sz="90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53505479-45FB-8041-A64E-BCF1E589F8F8}"/>
              </a:ext>
            </a:extLst>
          </p:cNvPr>
          <p:cNvSpPr>
            <a:spLocks noGrp="1"/>
          </p:cNvSpPr>
          <p:nvPr>
            <p:ph type="dt" sz="half" idx="10"/>
          </p:nvPr>
        </p:nvSpPr>
        <p:spPr/>
        <p:txBody>
          <a:bodyPr/>
          <a:lstStyle>
            <a:lvl1pPr>
              <a:defRPr/>
            </a:lvl1pPr>
          </a:lstStyle>
          <a:p>
            <a:pPr>
              <a:defRPr/>
            </a:pPr>
            <a:fld id="{393AF07E-2B05-FC4A-9FB7-F2B61AB47204}" type="datetime1">
              <a:rPr lang="en-US"/>
              <a:pPr>
                <a:defRPr/>
              </a:pPr>
              <a:t>1/5/21</a:t>
            </a:fld>
            <a:endParaRPr lang="en-US" dirty="0"/>
          </a:p>
        </p:txBody>
      </p:sp>
      <p:sp>
        <p:nvSpPr>
          <p:cNvPr id="6" name="Footer Placeholder 4">
            <a:extLst>
              <a:ext uri="{FF2B5EF4-FFF2-40B4-BE49-F238E27FC236}">
                <a16:creationId xmlns:a16="http://schemas.microsoft.com/office/drawing/2014/main" id="{CFAD116C-CD0E-B94B-AC6F-8287D852778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7C981C9-F3BB-CD4E-BD0A-4D7796B9A5A7}"/>
              </a:ext>
            </a:extLst>
          </p:cNvPr>
          <p:cNvSpPr>
            <a:spLocks noGrp="1"/>
          </p:cNvSpPr>
          <p:nvPr>
            <p:ph type="sldNum" sz="quarter" idx="12"/>
          </p:nvPr>
        </p:nvSpPr>
        <p:spPr/>
        <p:txBody>
          <a:bodyPr/>
          <a:lstStyle>
            <a:lvl1pPr>
              <a:defRPr/>
            </a:lvl1pPr>
          </a:lstStyle>
          <a:p>
            <a:pPr>
              <a:defRPr/>
            </a:pPr>
            <a:fld id="{D8F614CD-2B91-7D46-AFDF-8AED62A4A7DA}" type="slidenum">
              <a:rPr lang="en-US" altLang="en-US"/>
              <a:pPr>
                <a:defRPr/>
              </a:pPr>
              <a:t>‹#›</a:t>
            </a:fld>
            <a:endParaRPr lang="en-US" altLang="en-US"/>
          </a:p>
        </p:txBody>
      </p:sp>
    </p:spTree>
    <p:extLst>
      <p:ext uri="{BB962C8B-B14F-4D97-AF65-F5344CB8AC3E}">
        <p14:creationId xmlns:p14="http://schemas.microsoft.com/office/powerpoint/2010/main" val="13615991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E7EE1B2-8F06-9040-8EDF-8FFDED4A9DB3}"/>
              </a:ext>
            </a:extLst>
          </p:cNvPr>
          <p:cNvSpPr>
            <a:spLocks noGrp="1"/>
          </p:cNvSpPr>
          <p:nvPr>
            <p:ph type="dt" sz="half" idx="10"/>
          </p:nvPr>
        </p:nvSpPr>
        <p:spPr/>
        <p:txBody>
          <a:bodyPr/>
          <a:lstStyle>
            <a:lvl1pPr>
              <a:defRPr/>
            </a:lvl1pPr>
          </a:lstStyle>
          <a:p>
            <a:pPr>
              <a:defRPr/>
            </a:pPr>
            <a:fld id="{1A01D73D-C036-504A-9366-88EF8D9C3922}" type="datetime1">
              <a:rPr lang="en-US"/>
              <a:pPr>
                <a:defRPr/>
              </a:pPr>
              <a:t>1/5/21</a:t>
            </a:fld>
            <a:endParaRPr lang="en-US" dirty="0"/>
          </a:p>
        </p:txBody>
      </p:sp>
      <p:sp>
        <p:nvSpPr>
          <p:cNvPr id="3" name="Footer Placeholder 4">
            <a:extLst>
              <a:ext uri="{FF2B5EF4-FFF2-40B4-BE49-F238E27FC236}">
                <a16:creationId xmlns:a16="http://schemas.microsoft.com/office/drawing/2014/main" id="{BA463FF6-908B-B940-8B17-6F0079DB4C78}"/>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808717E-18C6-9544-800C-451D04BF916F}"/>
              </a:ext>
            </a:extLst>
          </p:cNvPr>
          <p:cNvSpPr>
            <a:spLocks noGrp="1"/>
          </p:cNvSpPr>
          <p:nvPr>
            <p:ph type="sldNum" sz="quarter" idx="12"/>
          </p:nvPr>
        </p:nvSpPr>
        <p:spPr/>
        <p:txBody>
          <a:bodyPr/>
          <a:lstStyle>
            <a:lvl1pPr>
              <a:defRPr/>
            </a:lvl1pPr>
          </a:lstStyle>
          <a:p>
            <a:pPr>
              <a:defRPr/>
            </a:pPr>
            <a:fld id="{CDF5A910-23CF-2D44-B2EA-09C3D2BEF62B}" type="slidenum">
              <a:rPr lang="en-US" altLang="en-US"/>
              <a:pPr>
                <a:defRPr/>
              </a:pPr>
              <a:t>‹#›</a:t>
            </a:fld>
            <a:endParaRPr lang="en-US" altLang="en-US"/>
          </a:p>
        </p:txBody>
      </p:sp>
    </p:spTree>
    <p:extLst>
      <p:ext uri="{BB962C8B-B14F-4D97-AF65-F5344CB8AC3E}">
        <p14:creationId xmlns:p14="http://schemas.microsoft.com/office/powerpoint/2010/main" val="40713733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Large Photo White">
    <p:spTree>
      <p:nvGrpSpPr>
        <p:cNvPr id="1" name=""/>
        <p:cNvGrpSpPr/>
        <p:nvPr/>
      </p:nvGrpSpPr>
      <p:grpSpPr>
        <a:xfrm>
          <a:off x="0" y="0"/>
          <a:ext cx="0" cy="0"/>
          <a:chOff x="0" y="0"/>
          <a:chExt cx="0" cy="0"/>
        </a:xfrm>
      </p:grpSpPr>
      <p:sp>
        <p:nvSpPr>
          <p:cNvPr id="4" name="Picture Placeholder 2"/>
          <p:cNvSpPr>
            <a:spLocks noGrp="1" noChangeAspect="1"/>
          </p:cNvSpPr>
          <p:nvPr>
            <p:ph type="pic" idx="13"/>
          </p:nvPr>
        </p:nvSpPr>
        <p:spPr>
          <a:xfrm>
            <a:off x="0" y="1049311"/>
            <a:ext cx="9144000" cy="5811864"/>
          </a:xfrm>
          <a:prstGeom prst="rect">
            <a:avLst/>
          </a:prstGeom>
          <a:solidFill>
            <a:schemeClr val="bg2">
              <a:lumMod val="75000"/>
            </a:schemeClr>
          </a:solidFill>
          <a:ln>
            <a:noFill/>
          </a:ln>
        </p:spPr>
        <p:txBody>
          <a:bodyPr rtlCol="0">
            <a:normAutofit/>
          </a:bodyPr>
          <a:lstStyle>
            <a:lvl1pPr marL="0" indent="0" algn="ctr">
              <a:buNone/>
              <a:defRPr sz="900" b="0" i="0">
                <a:solidFill>
                  <a:schemeClr val="bg1"/>
                </a:solidFill>
                <a:latin typeface="Arial" charset="0"/>
                <a:ea typeface="Arial" charset="0"/>
                <a:cs typeface="Arial" charset="0"/>
              </a:defRPr>
            </a:lvl1pPr>
            <a:lvl2pPr marL="257169" indent="0">
              <a:buNone/>
              <a:defRPr sz="1575"/>
            </a:lvl2pPr>
            <a:lvl3pPr marL="514337" indent="0">
              <a:buNone/>
              <a:defRPr sz="1350"/>
            </a:lvl3pPr>
            <a:lvl4pPr marL="771506" indent="0">
              <a:buNone/>
              <a:defRPr sz="1125"/>
            </a:lvl4pPr>
            <a:lvl5pPr marL="1028675" indent="0">
              <a:buNone/>
              <a:defRPr sz="1125"/>
            </a:lvl5pPr>
            <a:lvl6pPr marL="1285843" indent="0">
              <a:buNone/>
              <a:defRPr sz="1125"/>
            </a:lvl6pPr>
            <a:lvl7pPr marL="1543011" indent="0">
              <a:buNone/>
              <a:defRPr sz="1125"/>
            </a:lvl7pPr>
            <a:lvl8pPr marL="1800180" indent="0">
              <a:buNone/>
              <a:defRPr sz="1125"/>
            </a:lvl8pPr>
            <a:lvl9pPr marL="2057349" indent="0">
              <a:buNone/>
              <a:defRPr sz="1125"/>
            </a:lvl9pPr>
          </a:lstStyle>
          <a:p>
            <a:pPr lvl="0"/>
            <a:endParaRPr lang="en-US" noProof="0" dirty="0"/>
          </a:p>
          <a:p>
            <a:pPr lvl="0"/>
            <a:r>
              <a:rPr lang="en-US" noProof="0" dirty="0"/>
              <a:t>Drag picture to placeholder or click icon to add</a:t>
            </a:r>
          </a:p>
        </p:txBody>
      </p:sp>
      <p:sp>
        <p:nvSpPr>
          <p:cNvPr id="3" name="Title 1"/>
          <p:cNvSpPr>
            <a:spLocks noGrp="1"/>
          </p:cNvSpPr>
          <p:nvPr>
            <p:ph type="title"/>
          </p:nvPr>
        </p:nvSpPr>
        <p:spPr>
          <a:xfrm>
            <a:off x="353442" y="97654"/>
            <a:ext cx="7886700" cy="909454"/>
          </a:xfrm>
        </p:spPr>
        <p:txBody>
          <a:bodyPr/>
          <a:lstStyle/>
          <a:p>
            <a:r>
              <a:rPr lang="en-US" dirty="0"/>
              <a:t>Click to edit Master title style</a:t>
            </a:r>
          </a:p>
        </p:txBody>
      </p:sp>
      <p:sp>
        <p:nvSpPr>
          <p:cNvPr id="5" name="Slide Number Placeholder 4">
            <a:extLst>
              <a:ext uri="{FF2B5EF4-FFF2-40B4-BE49-F238E27FC236}">
                <a16:creationId xmlns:a16="http://schemas.microsoft.com/office/drawing/2014/main" id="{E2AA4141-7A6E-0048-906D-DBDC57EB7519}"/>
              </a:ext>
            </a:extLst>
          </p:cNvPr>
          <p:cNvSpPr>
            <a:spLocks noGrp="1"/>
          </p:cNvSpPr>
          <p:nvPr>
            <p:ph type="sldNum" sz="quarter" idx="14"/>
          </p:nvPr>
        </p:nvSpPr>
        <p:spPr/>
        <p:txBody>
          <a:bodyPr/>
          <a:lstStyle>
            <a:lvl1pPr>
              <a:defRPr/>
            </a:lvl1pPr>
          </a:lstStyle>
          <a:p>
            <a:pPr>
              <a:defRPr/>
            </a:pPr>
            <a:fld id="{81DB8C12-68B5-7D44-9AB4-417AB1AA63DC}" type="slidenum">
              <a:rPr lang="en-US" altLang="en-US"/>
              <a:pPr>
                <a:defRPr/>
              </a:pPr>
              <a:t>‹#›</a:t>
            </a:fld>
            <a:endParaRPr lang="en-US" altLang="en-US"/>
          </a:p>
        </p:txBody>
      </p:sp>
    </p:spTree>
    <p:extLst>
      <p:ext uri="{BB962C8B-B14F-4D97-AF65-F5344CB8AC3E}">
        <p14:creationId xmlns:p14="http://schemas.microsoft.com/office/powerpoint/2010/main" val="713433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F00C73B-975E-C545-892E-1F87316E56A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BB9712B-1AB4-7443-9E49-419291896D13}"/>
              </a:ext>
            </a:extLst>
          </p:cNvPr>
          <p:cNvSpPr>
            <a:spLocks noGrp="1" noChangeArrowheads="1"/>
          </p:cNvSpPr>
          <p:nvPr>
            <p:ph type="ftr" sz="quarter" idx="11"/>
          </p:nvPr>
        </p:nvSpPr>
        <p:spPr>
          <a:ln/>
        </p:spPr>
        <p:txBody>
          <a:bodyPr/>
          <a:lstStyle>
            <a:lvl1pPr>
              <a:defRPr/>
            </a:lvl1pPr>
          </a:lstStyle>
          <a:p>
            <a:pPr>
              <a:defRPr/>
            </a:pPr>
            <a:r>
              <a:rPr lang="en-US"/>
              <a:t>Please keep yourself muted when not speaking and do NOT put the call on hold. In muted by the leader, press *6 to unmute. </a:t>
            </a:r>
          </a:p>
        </p:txBody>
      </p:sp>
      <p:sp>
        <p:nvSpPr>
          <p:cNvPr id="6" name="Rectangle 8">
            <a:extLst>
              <a:ext uri="{FF2B5EF4-FFF2-40B4-BE49-F238E27FC236}">
                <a16:creationId xmlns:a16="http://schemas.microsoft.com/office/drawing/2014/main" id="{4F8B7329-873F-DE40-83BF-710258782DC2}"/>
              </a:ext>
            </a:extLst>
          </p:cNvPr>
          <p:cNvSpPr>
            <a:spLocks noGrp="1" noChangeArrowheads="1"/>
          </p:cNvSpPr>
          <p:nvPr>
            <p:ph type="sldNum" sz="quarter" idx="12"/>
          </p:nvPr>
        </p:nvSpPr>
        <p:spPr>
          <a:ln/>
        </p:spPr>
        <p:txBody>
          <a:bodyPr/>
          <a:lstStyle>
            <a:lvl1pPr>
              <a:defRPr/>
            </a:lvl1pPr>
          </a:lstStyle>
          <a:p>
            <a:pPr>
              <a:defRPr/>
            </a:pPr>
            <a:fld id="{038E352B-3E13-FA4B-9A0D-FBA70DE6DBF0}" type="slidenum">
              <a:rPr lang="en-US" altLang="en-US"/>
              <a:pPr>
                <a:defRPr/>
              </a:pPr>
              <a:t>‹#›</a:t>
            </a:fld>
            <a:endParaRPr lang="en-US" altLang="en-US"/>
          </a:p>
        </p:txBody>
      </p:sp>
    </p:spTree>
    <p:extLst>
      <p:ext uri="{BB962C8B-B14F-4D97-AF65-F5344CB8AC3E}">
        <p14:creationId xmlns:p14="http://schemas.microsoft.com/office/powerpoint/2010/main" val="2719551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Full Bleed Photo ">
    <p:spTree>
      <p:nvGrpSpPr>
        <p:cNvPr id="1" name=""/>
        <p:cNvGrpSpPr/>
        <p:nvPr/>
      </p:nvGrpSpPr>
      <p:grpSpPr>
        <a:xfrm>
          <a:off x="0" y="0"/>
          <a:ext cx="0" cy="0"/>
          <a:chOff x="0" y="0"/>
          <a:chExt cx="0" cy="0"/>
        </a:xfrm>
      </p:grpSpPr>
      <p:sp>
        <p:nvSpPr>
          <p:cNvPr id="4" name="Picture Placeholder 2"/>
          <p:cNvSpPr>
            <a:spLocks noGrp="1" noChangeAspect="1"/>
          </p:cNvSpPr>
          <p:nvPr>
            <p:ph type="pic" idx="13"/>
          </p:nvPr>
        </p:nvSpPr>
        <p:spPr>
          <a:xfrm>
            <a:off x="0" y="0"/>
            <a:ext cx="9144000" cy="6861175"/>
          </a:xfrm>
          <a:prstGeom prst="rect">
            <a:avLst/>
          </a:prstGeom>
          <a:solidFill>
            <a:schemeClr val="bg2">
              <a:lumMod val="75000"/>
            </a:schemeClr>
          </a:solidFill>
          <a:ln>
            <a:noFill/>
          </a:ln>
        </p:spPr>
        <p:txBody>
          <a:bodyPr rtlCol="0">
            <a:normAutofit/>
          </a:bodyPr>
          <a:lstStyle>
            <a:lvl1pPr marL="0" indent="0" algn="ctr">
              <a:buNone/>
              <a:defRPr sz="900" b="0" i="0">
                <a:solidFill>
                  <a:schemeClr val="bg1"/>
                </a:solidFill>
                <a:latin typeface="Arial" charset="0"/>
                <a:ea typeface="Arial" charset="0"/>
                <a:cs typeface="Arial" charset="0"/>
              </a:defRPr>
            </a:lvl1pPr>
            <a:lvl2pPr marL="257169" indent="0">
              <a:buNone/>
              <a:defRPr sz="1575"/>
            </a:lvl2pPr>
            <a:lvl3pPr marL="514337" indent="0">
              <a:buNone/>
              <a:defRPr sz="1350"/>
            </a:lvl3pPr>
            <a:lvl4pPr marL="771506" indent="0">
              <a:buNone/>
              <a:defRPr sz="1125"/>
            </a:lvl4pPr>
            <a:lvl5pPr marL="1028675" indent="0">
              <a:buNone/>
              <a:defRPr sz="1125"/>
            </a:lvl5pPr>
            <a:lvl6pPr marL="1285843" indent="0">
              <a:buNone/>
              <a:defRPr sz="1125"/>
            </a:lvl6pPr>
            <a:lvl7pPr marL="1543011" indent="0">
              <a:buNone/>
              <a:defRPr sz="1125"/>
            </a:lvl7pPr>
            <a:lvl8pPr marL="1800180" indent="0">
              <a:buNone/>
              <a:defRPr sz="1125"/>
            </a:lvl8pPr>
            <a:lvl9pPr marL="2057349" indent="0">
              <a:buNone/>
              <a:defRPr sz="1125"/>
            </a:lvl9pPr>
          </a:lstStyle>
          <a:p>
            <a:pPr lvl="0"/>
            <a:endParaRPr lang="en-US" noProof="0" dirty="0"/>
          </a:p>
          <a:p>
            <a:pPr lvl="0"/>
            <a:r>
              <a:rPr lang="en-US" noProof="0" dirty="0"/>
              <a:t>Drag picture to placeholder or click icon to add</a:t>
            </a:r>
          </a:p>
        </p:txBody>
      </p:sp>
      <p:sp>
        <p:nvSpPr>
          <p:cNvPr id="6" name="Title 1"/>
          <p:cNvSpPr>
            <a:spLocks noGrp="1"/>
          </p:cNvSpPr>
          <p:nvPr>
            <p:ph type="title"/>
          </p:nvPr>
        </p:nvSpPr>
        <p:spPr>
          <a:xfrm>
            <a:off x="353442" y="301848"/>
            <a:ext cx="7886700" cy="909454"/>
          </a:xfrm>
        </p:spPr>
        <p:txBody>
          <a:body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8B3EAAC9-2E96-F64B-8D45-3B25E6BAE711}"/>
              </a:ext>
            </a:extLst>
          </p:cNvPr>
          <p:cNvSpPr>
            <a:spLocks noGrp="1"/>
          </p:cNvSpPr>
          <p:nvPr>
            <p:ph type="sldNum" sz="quarter" idx="14"/>
          </p:nvPr>
        </p:nvSpPr>
        <p:spPr/>
        <p:txBody>
          <a:bodyPr/>
          <a:lstStyle>
            <a:lvl1pPr>
              <a:defRPr/>
            </a:lvl1pPr>
          </a:lstStyle>
          <a:p>
            <a:pPr>
              <a:defRPr/>
            </a:pPr>
            <a:fld id="{4EAD3D2A-4792-3349-B4B4-71430A7BD4FD}" type="slidenum">
              <a:rPr lang="en-US" altLang="en-US"/>
              <a:pPr>
                <a:defRPr/>
              </a:pPr>
              <a:t>‹#›</a:t>
            </a:fld>
            <a:endParaRPr lang="en-US" altLang="en-US"/>
          </a:p>
        </p:txBody>
      </p:sp>
    </p:spTree>
    <p:extLst>
      <p:ext uri="{BB962C8B-B14F-4D97-AF65-F5344CB8AC3E}">
        <p14:creationId xmlns:p14="http://schemas.microsoft.com/office/powerpoint/2010/main" val="18631363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ext and Photo ">
    <p:spTree>
      <p:nvGrpSpPr>
        <p:cNvPr id="1" name=""/>
        <p:cNvGrpSpPr/>
        <p:nvPr/>
      </p:nvGrpSpPr>
      <p:grpSpPr>
        <a:xfrm>
          <a:off x="0" y="0"/>
          <a:ext cx="0" cy="0"/>
          <a:chOff x="0" y="0"/>
          <a:chExt cx="0" cy="0"/>
        </a:xfrm>
      </p:grpSpPr>
      <p:sp>
        <p:nvSpPr>
          <p:cNvPr id="6" name="Picture Placeholder 2"/>
          <p:cNvSpPr>
            <a:spLocks noGrp="1" noChangeAspect="1"/>
          </p:cNvSpPr>
          <p:nvPr>
            <p:ph type="pic" idx="13"/>
          </p:nvPr>
        </p:nvSpPr>
        <p:spPr>
          <a:xfrm>
            <a:off x="4409375" y="1084827"/>
            <a:ext cx="4752381" cy="5191691"/>
          </a:xfrm>
          <a:prstGeom prst="rect">
            <a:avLst/>
          </a:prstGeom>
          <a:solidFill>
            <a:schemeClr val="bg2">
              <a:lumMod val="75000"/>
            </a:schemeClr>
          </a:solidFill>
          <a:ln>
            <a:solidFill>
              <a:schemeClr val="bg1"/>
            </a:solidFill>
          </a:ln>
        </p:spPr>
        <p:txBody>
          <a:bodyPr rtlCol="0">
            <a:normAutofit/>
          </a:bodyPr>
          <a:lstStyle>
            <a:lvl1pPr marL="0" indent="0" algn="ctr">
              <a:buNone/>
              <a:defRPr sz="900" b="0" i="0">
                <a:solidFill>
                  <a:schemeClr val="bg1"/>
                </a:solidFill>
                <a:latin typeface="Arial" charset="0"/>
                <a:ea typeface="Arial" charset="0"/>
                <a:cs typeface="Arial" charset="0"/>
              </a:defRPr>
            </a:lvl1pPr>
            <a:lvl2pPr marL="257169" indent="0">
              <a:buNone/>
              <a:defRPr sz="1575"/>
            </a:lvl2pPr>
            <a:lvl3pPr marL="514337" indent="0">
              <a:buNone/>
              <a:defRPr sz="1350"/>
            </a:lvl3pPr>
            <a:lvl4pPr marL="771506" indent="0">
              <a:buNone/>
              <a:defRPr sz="1125"/>
            </a:lvl4pPr>
            <a:lvl5pPr marL="1028675" indent="0">
              <a:buNone/>
              <a:defRPr sz="1125"/>
            </a:lvl5pPr>
            <a:lvl6pPr marL="1285843" indent="0">
              <a:buNone/>
              <a:defRPr sz="1125"/>
            </a:lvl6pPr>
            <a:lvl7pPr marL="1543011" indent="0">
              <a:buNone/>
              <a:defRPr sz="1125"/>
            </a:lvl7pPr>
            <a:lvl8pPr marL="1800180" indent="0">
              <a:buNone/>
              <a:defRPr sz="1125"/>
            </a:lvl8pPr>
            <a:lvl9pPr marL="2057349" indent="0">
              <a:buNone/>
              <a:defRPr sz="1125"/>
            </a:lvl9pPr>
          </a:lstStyle>
          <a:p>
            <a:pPr lvl="0"/>
            <a:endParaRPr lang="en-US" noProof="0" dirty="0"/>
          </a:p>
          <a:p>
            <a:pPr lvl="0"/>
            <a:r>
              <a:rPr lang="en-US" noProof="0" dirty="0"/>
              <a:t>Drag picture to placeholder or click icon to add</a:t>
            </a:r>
          </a:p>
        </p:txBody>
      </p:sp>
      <p:sp>
        <p:nvSpPr>
          <p:cNvPr id="7" name="Content Placeholder 2"/>
          <p:cNvSpPr>
            <a:spLocks noGrp="1"/>
          </p:cNvSpPr>
          <p:nvPr>
            <p:ph sz="half" idx="1"/>
          </p:nvPr>
        </p:nvSpPr>
        <p:spPr>
          <a:xfrm>
            <a:off x="628651" y="1541539"/>
            <a:ext cx="3170993" cy="4351338"/>
          </a:xfrm>
        </p:spPr>
        <p:txBody>
          <a:bodyPr/>
          <a:lstStyle>
            <a:lvl1pPr>
              <a:defRPr sz="1350"/>
            </a:lvl1pPr>
            <a:lvl2pPr>
              <a:defRPr sz="1200"/>
            </a:lvl2pPr>
            <a:lvl3pPr>
              <a:defRPr sz="1050"/>
            </a:lvl3pPr>
            <a:lvl4pPr>
              <a:defRPr sz="90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p:nvPr>
        </p:nvSpPr>
        <p:spPr>
          <a:xfrm>
            <a:off x="353442" y="186434"/>
            <a:ext cx="7886700" cy="909454"/>
          </a:xfrm>
        </p:spPr>
        <p:txBody>
          <a:bodyPr/>
          <a:lstStyle/>
          <a:p>
            <a:r>
              <a:rPr lang="en-US"/>
              <a:t>Click to edit Master title style</a:t>
            </a:r>
            <a:endParaRPr lang="en-US" dirty="0"/>
          </a:p>
        </p:txBody>
      </p:sp>
      <p:sp>
        <p:nvSpPr>
          <p:cNvPr id="5" name="Date Placeholder 3">
            <a:extLst>
              <a:ext uri="{FF2B5EF4-FFF2-40B4-BE49-F238E27FC236}">
                <a16:creationId xmlns:a16="http://schemas.microsoft.com/office/drawing/2014/main" id="{EEA4FC3E-A6C0-1D4A-A8D0-124ADD43889A}"/>
              </a:ext>
            </a:extLst>
          </p:cNvPr>
          <p:cNvSpPr>
            <a:spLocks noGrp="1"/>
          </p:cNvSpPr>
          <p:nvPr>
            <p:ph type="dt" sz="half" idx="14"/>
          </p:nvPr>
        </p:nvSpPr>
        <p:spPr/>
        <p:txBody>
          <a:bodyPr/>
          <a:lstStyle>
            <a:lvl1pPr>
              <a:defRPr/>
            </a:lvl1pPr>
          </a:lstStyle>
          <a:p>
            <a:pPr>
              <a:defRPr/>
            </a:pPr>
            <a:fld id="{EAA972AD-369E-E846-AB39-AC97A318C29D}" type="datetime1">
              <a:rPr lang="en-US"/>
              <a:pPr>
                <a:defRPr/>
              </a:pPr>
              <a:t>1/5/21</a:t>
            </a:fld>
            <a:endParaRPr lang="en-US" dirty="0"/>
          </a:p>
        </p:txBody>
      </p:sp>
      <p:sp>
        <p:nvSpPr>
          <p:cNvPr id="8" name="Footer Placeholder 4">
            <a:extLst>
              <a:ext uri="{FF2B5EF4-FFF2-40B4-BE49-F238E27FC236}">
                <a16:creationId xmlns:a16="http://schemas.microsoft.com/office/drawing/2014/main" id="{941F1F67-C242-474A-B058-C8F1D649AD85}"/>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170D1389-77E3-F44D-ABE8-DC05B7F87964}"/>
              </a:ext>
            </a:extLst>
          </p:cNvPr>
          <p:cNvSpPr>
            <a:spLocks noGrp="1"/>
          </p:cNvSpPr>
          <p:nvPr>
            <p:ph type="sldNum" sz="quarter" idx="16"/>
          </p:nvPr>
        </p:nvSpPr>
        <p:spPr/>
        <p:txBody>
          <a:bodyPr/>
          <a:lstStyle>
            <a:lvl1pPr>
              <a:defRPr/>
            </a:lvl1pPr>
          </a:lstStyle>
          <a:p>
            <a:pPr>
              <a:defRPr/>
            </a:pPr>
            <a:fld id="{B9A3037D-07CB-A345-B9C1-73E3CBEBF878}" type="slidenum">
              <a:rPr lang="en-US" altLang="en-US"/>
              <a:pPr>
                <a:defRPr/>
              </a:pPr>
              <a:t>‹#›</a:t>
            </a:fld>
            <a:endParaRPr lang="en-US" altLang="en-US"/>
          </a:p>
        </p:txBody>
      </p:sp>
    </p:spTree>
    <p:extLst>
      <p:ext uri="{BB962C8B-B14F-4D97-AF65-F5344CB8AC3E}">
        <p14:creationId xmlns:p14="http://schemas.microsoft.com/office/powerpoint/2010/main" val="22899373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ext and 3 Photos">
    <p:spTree>
      <p:nvGrpSpPr>
        <p:cNvPr id="1" name=""/>
        <p:cNvGrpSpPr/>
        <p:nvPr/>
      </p:nvGrpSpPr>
      <p:grpSpPr>
        <a:xfrm>
          <a:off x="0" y="0"/>
          <a:ext cx="0" cy="0"/>
          <a:chOff x="0" y="0"/>
          <a:chExt cx="0" cy="0"/>
        </a:xfrm>
      </p:grpSpPr>
      <p:sp>
        <p:nvSpPr>
          <p:cNvPr id="12" name="Picture Placeholder 2"/>
          <p:cNvSpPr>
            <a:spLocks noGrp="1" noChangeAspect="1"/>
          </p:cNvSpPr>
          <p:nvPr>
            <p:ph type="pic" idx="13"/>
          </p:nvPr>
        </p:nvSpPr>
        <p:spPr>
          <a:xfrm>
            <a:off x="4130859" y="401239"/>
            <a:ext cx="5013142" cy="2786196"/>
          </a:xfrm>
          <a:prstGeom prst="rect">
            <a:avLst/>
          </a:prstGeom>
          <a:solidFill>
            <a:schemeClr val="bg2">
              <a:lumMod val="75000"/>
            </a:schemeClr>
          </a:solidFill>
          <a:ln>
            <a:solidFill>
              <a:schemeClr val="bg1"/>
            </a:solidFill>
          </a:ln>
        </p:spPr>
        <p:txBody>
          <a:bodyPr rtlCol="0">
            <a:normAutofit/>
          </a:bodyPr>
          <a:lstStyle>
            <a:lvl1pPr marL="0" indent="0" algn="ctr">
              <a:buNone/>
              <a:defRPr sz="900" b="0" i="0">
                <a:solidFill>
                  <a:schemeClr val="bg1"/>
                </a:solidFill>
                <a:latin typeface="Arial" charset="0"/>
                <a:ea typeface="Arial" charset="0"/>
                <a:cs typeface="Arial" charset="0"/>
              </a:defRPr>
            </a:lvl1pPr>
            <a:lvl2pPr marL="257169" indent="0">
              <a:buNone/>
              <a:defRPr sz="1575"/>
            </a:lvl2pPr>
            <a:lvl3pPr marL="514337" indent="0">
              <a:buNone/>
              <a:defRPr sz="1350"/>
            </a:lvl3pPr>
            <a:lvl4pPr marL="771506" indent="0">
              <a:buNone/>
              <a:defRPr sz="1125"/>
            </a:lvl4pPr>
            <a:lvl5pPr marL="1028675" indent="0">
              <a:buNone/>
              <a:defRPr sz="1125"/>
            </a:lvl5pPr>
            <a:lvl6pPr marL="1285843" indent="0">
              <a:buNone/>
              <a:defRPr sz="1125"/>
            </a:lvl6pPr>
            <a:lvl7pPr marL="1543011" indent="0">
              <a:buNone/>
              <a:defRPr sz="1125"/>
            </a:lvl7pPr>
            <a:lvl8pPr marL="1800180" indent="0">
              <a:buNone/>
              <a:defRPr sz="1125"/>
            </a:lvl8pPr>
            <a:lvl9pPr marL="2057349" indent="0">
              <a:buNone/>
              <a:defRPr sz="1125"/>
            </a:lvl9pPr>
          </a:lstStyle>
          <a:p>
            <a:pPr lvl="0"/>
            <a:endParaRPr lang="en-US" noProof="0" dirty="0"/>
          </a:p>
          <a:p>
            <a:pPr lvl="0"/>
            <a:r>
              <a:rPr lang="en-US" noProof="0" dirty="0"/>
              <a:t>Drag picture to placeholder or click icon to add</a:t>
            </a:r>
          </a:p>
        </p:txBody>
      </p:sp>
      <p:sp>
        <p:nvSpPr>
          <p:cNvPr id="13" name="Picture Placeholder 2"/>
          <p:cNvSpPr>
            <a:spLocks noGrp="1" noChangeAspect="1"/>
          </p:cNvSpPr>
          <p:nvPr>
            <p:ph type="pic" idx="14"/>
          </p:nvPr>
        </p:nvSpPr>
        <p:spPr>
          <a:xfrm>
            <a:off x="4130860" y="3190427"/>
            <a:ext cx="2551790" cy="2698753"/>
          </a:xfrm>
          <a:prstGeom prst="rect">
            <a:avLst/>
          </a:prstGeom>
          <a:solidFill>
            <a:schemeClr val="bg2">
              <a:lumMod val="75000"/>
            </a:schemeClr>
          </a:solidFill>
          <a:ln>
            <a:solidFill>
              <a:schemeClr val="bg1"/>
            </a:solidFill>
          </a:ln>
        </p:spPr>
        <p:txBody>
          <a:bodyPr rtlCol="0">
            <a:normAutofit/>
          </a:bodyPr>
          <a:lstStyle>
            <a:lvl1pPr marL="0" indent="0" algn="ctr">
              <a:buNone/>
              <a:defRPr sz="900" b="0" i="0">
                <a:solidFill>
                  <a:schemeClr val="bg1"/>
                </a:solidFill>
                <a:latin typeface="Arial" charset="0"/>
                <a:ea typeface="Arial" charset="0"/>
                <a:cs typeface="Arial" charset="0"/>
              </a:defRPr>
            </a:lvl1pPr>
            <a:lvl2pPr marL="257169" indent="0">
              <a:buNone/>
              <a:defRPr sz="1575"/>
            </a:lvl2pPr>
            <a:lvl3pPr marL="514337" indent="0">
              <a:buNone/>
              <a:defRPr sz="1350"/>
            </a:lvl3pPr>
            <a:lvl4pPr marL="771506" indent="0">
              <a:buNone/>
              <a:defRPr sz="1125"/>
            </a:lvl4pPr>
            <a:lvl5pPr marL="1028675" indent="0">
              <a:buNone/>
              <a:defRPr sz="1125"/>
            </a:lvl5pPr>
            <a:lvl6pPr marL="1285843" indent="0">
              <a:buNone/>
              <a:defRPr sz="1125"/>
            </a:lvl6pPr>
            <a:lvl7pPr marL="1543011" indent="0">
              <a:buNone/>
              <a:defRPr sz="1125"/>
            </a:lvl7pPr>
            <a:lvl8pPr marL="1800180" indent="0">
              <a:buNone/>
              <a:defRPr sz="1125"/>
            </a:lvl8pPr>
            <a:lvl9pPr marL="2057349" indent="0">
              <a:buNone/>
              <a:defRPr sz="1125"/>
            </a:lvl9pPr>
          </a:lstStyle>
          <a:p>
            <a:pPr lvl="0"/>
            <a:endParaRPr lang="en-US" noProof="0" dirty="0"/>
          </a:p>
          <a:p>
            <a:pPr lvl="0"/>
            <a:r>
              <a:rPr lang="en-US" noProof="0" dirty="0"/>
              <a:t>Drag picture to placeholder or click icon to add</a:t>
            </a:r>
          </a:p>
        </p:txBody>
      </p:sp>
      <p:sp>
        <p:nvSpPr>
          <p:cNvPr id="14" name="Picture Placeholder 2"/>
          <p:cNvSpPr>
            <a:spLocks noGrp="1" noChangeAspect="1"/>
          </p:cNvSpPr>
          <p:nvPr>
            <p:ph type="pic" idx="15"/>
          </p:nvPr>
        </p:nvSpPr>
        <p:spPr>
          <a:xfrm>
            <a:off x="6671269" y="3190427"/>
            <a:ext cx="2472732" cy="2698753"/>
          </a:xfrm>
          <a:prstGeom prst="rect">
            <a:avLst/>
          </a:prstGeom>
          <a:solidFill>
            <a:schemeClr val="bg2">
              <a:lumMod val="75000"/>
            </a:schemeClr>
          </a:solidFill>
          <a:ln>
            <a:solidFill>
              <a:schemeClr val="bg1"/>
            </a:solidFill>
          </a:ln>
        </p:spPr>
        <p:txBody>
          <a:bodyPr rtlCol="0">
            <a:normAutofit/>
          </a:bodyPr>
          <a:lstStyle>
            <a:lvl1pPr marL="0" indent="0" algn="ctr">
              <a:buNone/>
              <a:defRPr sz="900" b="0" i="0">
                <a:solidFill>
                  <a:schemeClr val="bg1"/>
                </a:solidFill>
                <a:latin typeface="Arial" charset="0"/>
                <a:ea typeface="Arial" charset="0"/>
                <a:cs typeface="Arial" charset="0"/>
              </a:defRPr>
            </a:lvl1pPr>
            <a:lvl2pPr marL="257169" indent="0">
              <a:buNone/>
              <a:defRPr sz="1575"/>
            </a:lvl2pPr>
            <a:lvl3pPr marL="514337" indent="0">
              <a:buNone/>
              <a:defRPr sz="1350"/>
            </a:lvl3pPr>
            <a:lvl4pPr marL="771506" indent="0">
              <a:buNone/>
              <a:defRPr sz="1125"/>
            </a:lvl4pPr>
            <a:lvl5pPr marL="1028675" indent="0">
              <a:buNone/>
              <a:defRPr sz="1125"/>
            </a:lvl5pPr>
            <a:lvl6pPr marL="1285843" indent="0">
              <a:buNone/>
              <a:defRPr sz="1125"/>
            </a:lvl6pPr>
            <a:lvl7pPr marL="1543011" indent="0">
              <a:buNone/>
              <a:defRPr sz="1125"/>
            </a:lvl7pPr>
            <a:lvl8pPr marL="1800180" indent="0">
              <a:buNone/>
              <a:defRPr sz="1125"/>
            </a:lvl8pPr>
            <a:lvl9pPr marL="2057349" indent="0">
              <a:buNone/>
              <a:defRPr sz="1125"/>
            </a:lvl9pPr>
          </a:lstStyle>
          <a:p>
            <a:pPr lvl="0"/>
            <a:endParaRPr lang="en-US" noProof="0" dirty="0"/>
          </a:p>
          <a:p>
            <a:pPr lvl="0"/>
            <a:r>
              <a:rPr lang="en-US" noProof="0" dirty="0"/>
              <a:t>Drag picture to placeholder or click icon to add</a:t>
            </a:r>
          </a:p>
        </p:txBody>
      </p:sp>
      <p:sp>
        <p:nvSpPr>
          <p:cNvPr id="7" name="Content Placeholder 2"/>
          <p:cNvSpPr>
            <a:spLocks noGrp="1"/>
          </p:cNvSpPr>
          <p:nvPr>
            <p:ph sz="half" idx="1"/>
          </p:nvPr>
        </p:nvSpPr>
        <p:spPr>
          <a:xfrm>
            <a:off x="291299" y="1000002"/>
            <a:ext cx="3170993" cy="4351338"/>
          </a:xfrm>
        </p:spPr>
        <p:txBody>
          <a:bodyPr/>
          <a:lstStyle>
            <a:lvl1pPr>
              <a:defRPr sz="1350"/>
            </a:lvl1pPr>
            <a:lvl2pPr>
              <a:defRPr sz="1200"/>
            </a:lvl2pPr>
            <a:lvl3pPr>
              <a:defRPr sz="1050"/>
            </a:lvl3pPr>
            <a:lvl4pPr>
              <a:defRPr sz="90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4">
            <a:extLst>
              <a:ext uri="{FF2B5EF4-FFF2-40B4-BE49-F238E27FC236}">
                <a16:creationId xmlns:a16="http://schemas.microsoft.com/office/drawing/2014/main" id="{04F4E37F-8498-014B-8766-09264D0EDE2B}"/>
              </a:ext>
            </a:extLst>
          </p:cNvPr>
          <p:cNvSpPr>
            <a:spLocks noGrp="1"/>
          </p:cNvSpPr>
          <p:nvPr>
            <p:ph type="sldNum" sz="quarter" idx="16"/>
          </p:nvPr>
        </p:nvSpPr>
        <p:spPr/>
        <p:txBody>
          <a:bodyPr/>
          <a:lstStyle>
            <a:lvl1pPr>
              <a:defRPr/>
            </a:lvl1pPr>
          </a:lstStyle>
          <a:p>
            <a:pPr>
              <a:defRPr/>
            </a:pPr>
            <a:fld id="{D0D5A228-F063-E94E-9510-583C2D3AEFEF}" type="slidenum">
              <a:rPr lang="en-US" altLang="en-US"/>
              <a:pPr>
                <a:defRPr/>
              </a:pPr>
              <a:t>‹#›</a:t>
            </a:fld>
            <a:endParaRPr lang="en-US" altLang="en-US"/>
          </a:p>
        </p:txBody>
      </p:sp>
      <p:sp>
        <p:nvSpPr>
          <p:cNvPr id="8" name="Date Placeholder 3">
            <a:extLst>
              <a:ext uri="{FF2B5EF4-FFF2-40B4-BE49-F238E27FC236}">
                <a16:creationId xmlns:a16="http://schemas.microsoft.com/office/drawing/2014/main" id="{8D83EEE8-2D87-1D44-8452-97E3B05B7464}"/>
              </a:ext>
            </a:extLst>
          </p:cNvPr>
          <p:cNvSpPr>
            <a:spLocks noGrp="1"/>
          </p:cNvSpPr>
          <p:nvPr>
            <p:ph type="dt" sz="half" idx="17"/>
          </p:nvPr>
        </p:nvSpPr>
        <p:spPr/>
        <p:txBody>
          <a:bodyPr/>
          <a:lstStyle>
            <a:lvl1pPr algn="l">
              <a:defRPr sz="788">
                <a:solidFill>
                  <a:schemeClr val="tx1"/>
                </a:solidFill>
                <a:latin typeface="Segoe UI Semibold" panose="020B0702040204020203" pitchFamily="34" charset="0"/>
              </a:defRPr>
            </a:lvl1pPr>
          </a:lstStyle>
          <a:p>
            <a:pPr>
              <a:defRPr/>
            </a:pPr>
            <a:fld id="{EC55BF45-F353-5344-B62E-4444997FF75D}" type="datetime1">
              <a:rPr lang="en-US"/>
              <a:pPr>
                <a:defRPr/>
              </a:pPr>
              <a:t>1/5/21</a:t>
            </a:fld>
            <a:endParaRPr lang="en-US" dirty="0"/>
          </a:p>
        </p:txBody>
      </p:sp>
      <p:sp>
        <p:nvSpPr>
          <p:cNvPr id="9" name="Footer Placeholder 4">
            <a:extLst>
              <a:ext uri="{FF2B5EF4-FFF2-40B4-BE49-F238E27FC236}">
                <a16:creationId xmlns:a16="http://schemas.microsoft.com/office/drawing/2014/main" id="{8856C3D9-57CB-DD41-8DC9-9D3D6B73ADCD}"/>
              </a:ext>
            </a:extLst>
          </p:cNvPr>
          <p:cNvSpPr>
            <a:spLocks noGrp="1"/>
          </p:cNvSpPr>
          <p:nvPr>
            <p:ph type="ftr" sz="quarter" idx="18"/>
          </p:nvPr>
        </p:nvSpPr>
        <p:spPr/>
        <p:txBody>
          <a:bodyPr/>
          <a:lstStyle>
            <a:lvl1pPr algn="l">
              <a:defRPr sz="825">
                <a:solidFill>
                  <a:schemeClr val="tx1">
                    <a:tint val="75000"/>
                  </a:schemeClr>
                </a:solidFill>
                <a:latin typeface="Segoe UI Semibold" panose="020B0702040204020203" pitchFamily="34" charset="0"/>
              </a:defRPr>
            </a:lvl1pPr>
          </a:lstStyle>
          <a:p>
            <a:pPr>
              <a:defRPr/>
            </a:pPr>
            <a:endParaRPr lang="en-US"/>
          </a:p>
        </p:txBody>
      </p:sp>
    </p:spTree>
    <p:extLst>
      <p:ext uri="{BB962C8B-B14F-4D97-AF65-F5344CB8AC3E}">
        <p14:creationId xmlns:p14="http://schemas.microsoft.com/office/powerpoint/2010/main" val="14982283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hart ">
    <p:spTree>
      <p:nvGrpSpPr>
        <p:cNvPr id="1" name=""/>
        <p:cNvGrpSpPr/>
        <p:nvPr/>
      </p:nvGrpSpPr>
      <p:grpSpPr>
        <a:xfrm>
          <a:off x="0" y="0"/>
          <a:ext cx="0" cy="0"/>
          <a:chOff x="0" y="0"/>
          <a:chExt cx="0" cy="0"/>
        </a:xfrm>
      </p:grpSpPr>
      <p:sp>
        <p:nvSpPr>
          <p:cNvPr id="7" name="Content Placeholder 2"/>
          <p:cNvSpPr>
            <a:spLocks noGrp="1"/>
          </p:cNvSpPr>
          <p:nvPr>
            <p:ph sz="half" idx="1"/>
          </p:nvPr>
        </p:nvSpPr>
        <p:spPr>
          <a:xfrm>
            <a:off x="202522" y="1621438"/>
            <a:ext cx="3170993" cy="4351338"/>
          </a:xfrm>
        </p:spPr>
        <p:txBody>
          <a:bodyPr/>
          <a:lstStyle>
            <a:lvl1pPr>
              <a:defRPr sz="1350"/>
            </a:lvl1pPr>
            <a:lvl2pPr>
              <a:defRPr sz="1200"/>
            </a:lvl2pPr>
            <a:lvl3pPr>
              <a:defRPr sz="1050"/>
            </a:lvl3pPr>
            <a:lvl4pPr>
              <a:defRPr sz="90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hart Placeholder 5"/>
          <p:cNvSpPr>
            <a:spLocks noGrp="1"/>
          </p:cNvSpPr>
          <p:nvPr>
            <p:ph type="chart" sz="quarter" idx="13"/>
          </p:nvPr>
        </p:nvSpPr>
        <p:spPr>
          <a:xfrm>
            <a:off x="3701990" y="1683711"/>
            <a:ext cx="5220070" cy="4042386"/>
          </a:xfrm>
          <a:solidFill>
            <a:schemeClr val="bg1">
              <a:lumMod val="75000"/>
            </a:schemeClr>
          </a:solidFill>
        </p:spPr>
        <p:txBody>
          <a:bodyPr rtlCol="0">
            <a:normAutofit/>
          </a:bodyPr>
          <a:lstStyle>
            <a:lvl1pPr marL="0" indent="0">
              <a:buNone/>
              <a:defRPr/>
            </a:lvl1pPr>
          </a:lstStyle>
          <a:p>
            <a:pPr lvl="0"/>
            <a:endParaRPr lang="en-US" noProof="0" dirty="0"/>
          </a:p>
        </p:txBody>
      </p:sp>
      <p:sp>
        <p:nvSpPr>
          <p:cNvPr id="15" name="Title 1"/>
          <p:cNvSpPr>
            <a:spLocks noGrp="1"/>
          </p:cNvSpPr>
          <p:nvPr>
            <p:ph type="title"/>
          </p:nvPr>
        </p:nvSpPr>
        <p:spPr>
          <a:xfrm>
            <a:off x="353442" y="186434"/>
            <a:ext cx="7886700" cy="909454"/>
          </a:xfrm>
        </p:spPr>
        <p:txBody>
          <a:body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E2FE07CE-72B0-CC43-A433-04CDF53C6696}"/>
              </a:ext>
            </a:extLst>
          </p:cNvPr>
          <p:cNvSpPr>
            <a:spLocks noGrp="1"/>
          </p:cNvSpPr>
          <p:nvPr>
            <p:ph type="sldNum" sz="quarter" idx="14"/>
          </p:nvPr>
        </p:nvSpPr>
        <p:spPr/>
        <p:txBody>
          <a:bodyPr/>
          <a:lstStyle>
            <a:lvl1pPr>
              <a:defRPr/>
            </a:lvl1pPr>
          </a:lstStyle>
          <a:p>
            <a:pPr>
              <a:defRPr/>
            </a:pPr>
            <a:fld id="{21CC4160-22A7-B245-8A10-BB563F4C79EE}" type="slidenum">
              <a:rPr lang="en-US" altLang="en-US"/>
              <a:pPr>
                <a:defRPr/>
              </a:pPr>
              <a:t>‹#›</a:t>
            </a:fld>
            <a:endParaRPr lang="en-US" altLang="en-US"/>
          </a:p>
        </p:txBody>
      </p:sp>
      <p:sp>
        <p:nvSpPr>
          <p:cNvPr id="8" name="Date Placeholder 3">
            <a:extLst>
              <a:ext uri="{FF2B5EF4-FFF2-40B4-BE49-F238E27FC236}">
                <a16:creationId xmlns:a16="http://schemas.microsoft.com/office/drawing/2014/main" id="{ED7428D8-9668-1D4F-8F95-6A969FCCB35C}"/>
              </a:ext>
            </a:extLst>
          </p:cNvPr>
          <p:cNvSpPr>
            <a:spLocks noGrp="1"/>
          </p:cNvSpPr>
          <p:nvPr>
            <p:ph type="dt" sz="half" idx="15"/>
          </p:nvPr>
        </p:nvSpPr>
        <p:spPr/>
        <p:txBody>
          <a:bodyPr/>
          <a:lstStyle>
            <a:lvl1pPr algn="l">
              <a:defRPr sz="788">
                <a:solidFill>
                  <a:schemeClr val="tx1"/>
                </a:solidFill>
                <a:latin typeface="Segoe UI Semibold" panose="020B0702040204020203" pitchFamily="34" charset="0"/>
              </a:defRPr>
            </a:lvl1pPr>
          </a:lstStyle>
          <a:p>
            <a:pPr>
              <a:defRPr/>
            </a:pPr>
            <a:fld id="{8305F2C7-3EB9-434B-947A-708A706C7F15}" type="datetime1">
              <a:rPr lang="en-US"/>
              <a:pPr>
                <a:defRPr/>
              </a:pPr>
              <a:t>1/5/21</a:t>
            </a:fld>
            <a:endParaRPr lang="en-US" dirty="0"/>
          </a:p>
        </p:txBody>
      </p:sp>
      <p:sp>
        <p:nvSpPr>
          <p:cNvPr id="9" name="Footer Placeholder 4">
            <a:extLst>
              <a:ext uri="{FF2B5EF4-FFF2-40B4-BE49-F238E27FC236}">
                <a16:creationId xmlns:a16="http://schemas.microsoft.com/office/drawing/2014/main" id="{F3D92B84-0C7B-7B42-A061-138D34F5CA9B}"/>
              </a:ext>
            </a:extLst>
          </p:cNvPr>
          <p:cNvSpPr>
            <a:spLocks noGrp="1"/>
          </p:cNvSpPr>
          <p:nvPr>
            <p:ph type="ftr" sz="quarter" idx="16"/>
          </p:nvPr>
        </p:nvSpPr>
        <p:spPr/>
        <p:txBody>
          <a:bodyPr/>
          <a:lstStyle>
            <a:lvl1pPr algn="l">
              <a:defRPr sz="825">
                <a:solidFill>
                  <a:schemeClr val="tx1">
                    <a:tint val="75000"/>
                  </a:schemeClr>
                </a:solidFill>
                <a:latin typeface="Segoe UI Semibold" panose="020B0702040204020203" pitchFamily="34" charset="0"/>
              </a:defRPr>
            </a:lvl1pPr>
          </a:lstStyle>
          <a:p>
            <a:pPr>
              <a:defRPr/>
            </a:pPr>
            <a:endParaRPr lang="en-US"/>
          </a:p>
        </p:txBody>
      </p:sp>
    </p:spTree>
    <p:extLst>
      <p:ext uri="{BB962C8B-B14F-4D97-AF65-F5344CB8AC3E}">
        <p14:creationId xmlns:p14="http://schemas.microsoft.com/office/powerpoint/2010/main" val="34857945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Unbullete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FontTx/>
              <a:buNone/>
              <a:defRPr/>
            </a:lvl1pPr>
            <a:lvl2pPr marL="231770" indent="-234944">
              <a:spcBef>
                <a:spcPts val="1000"/>
              </a:spcBef>
              <a:buClr>
                <a:schemeClr val="accent1"/>
              </a:buClr>
              <a:buFont typeface="Wingdings 2" pitchFamily="18" charset="2"/>
              <a:buChar char="¾"/>
              <a:defRPr/>
            </a:lvl2pPr>
            <a:lvl3pPr marL="457189" indent="-228594">
              <a:buFont typeface="Verdana" pitchFamily="34" charset="0"/>
              <a:buChar char="–"/>
              <a:defRPr sz="1400"/>
            </a:lvl3pPr>
            <a:lvl4pPr marL="630222" indent="-173034">
              <a:buFont typeface="Verdana" pitchFamily="34" charset="0"/>
              <a:buChar char="•"/>
              <a:defRPr sz="1200"/>
            </a:lvl4pPr>
            <a:lvl5pPr marL="741344" indent="-111122">
              <a:buFont typeface="Arial"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a:extLst>
              <a:ext uri="{FF2B5EF4-FFF2-40B4-BE49-F238E27FC236}">
                <a16:creationId xmlns:a16="http://schemas.microsoft.com/office/drawing/2014/main" id="{B93D25E9-9788-7D43-A1A4-A0A188A8A925}"/>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A707DA7-EB4A-DD40-8C67-6EDFB4B84FCA}"/>
              </a:ext>
            </a:extLst>
          </p:cNvPr>
          <p:cNvSpPr>
            <a:spLocks noGrp="1" noChangeArrowheads="1"/>
          </p:cNvSpPr>
          <p:nvPr>
            <p:ph type="ftr" sz="quarter" idx="11"/>
          </p:nvPr>
        </p:nvSpPr>
        <p:spPr/>
        <p:txBody>
          <a:bodyPr/>
          <a:lstStyle>
            <a:lvl1pPr>
              <a:defRPr/>
            </a:lvl1pPr>
          </a:lstStyle>
          <a:p>
            <a:pPr>
              <a:defRPr/>
            </a:pPr>
            <a:r>
              <a:rPr lang="en-US"/>
              <a:t>Powerpoint Title would go here</a:t>
            </a:r>
          </a:p>
        </p:txBody>
      </p:sp>
      <p:sp>
        <p:nvSpPr>
          <p:cNvPr id="6" name="Rectangle 6">
            <a:extLst>
              <a:ext uri="{FF2B5EF4-FFF2-40B4-BE49-F238E27FC236}">
                <a16:creationId xmlns:a16="http://schemas.microsoft.com/office/drawing/2014/main" id="{34061E28-DF30-304A-91D0-850530E437BC}"/>
              </a:ext>
            </a:extLst>
          </p:cNvPr>
          <p:cNvSpPr>
            <a:spLocks noGrp="1" noChangeArrowheads="1"/>
          </p:cNvSpPr>
          <p:nvPr>
            <p:ph type="sldNum" sz="quarter" idx="12"/>
          </p:nvPr>
        </p:nvSpPr>
        <p:spPr/>
        <p:txBody>
          <a:bodyPr/>
          <a:lstStyle>
            <a:lvl1pPr>
              <a:defRPr/>
            </a:lvl1pPr>
          </a:lstStyle>
          <a:p>
            <a:pPr>
              <a:defRPr/>
            </a:pPr>
            <a:fld id="{FDAC019A-AE3E-CA47-B2FB-985E8C3F86AC}"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1014469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52450" y="1600201"/>
            <a:ext cx="8039100" cy="4574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a:extLst>
              <a:ext uri="{FF2B5EF4-FFF2-40B4-BE49-F238E27FC236}">
                <a16:creationId xmlns:a16="http://schemas.microsoft.com/office/drawing/2014/main" id="{4FA5B626-EFC3-5948-A175-DC93DD5F088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26ED7E4-7E08-BC44-8E01-3423420E32DC}"/>
              </a:ext>
            </a:extLst>
          </p:cNvPr>
          <p:cNvSpPr>
            <a:spLocks noGrp="1" noChangeArrowheads="1"/>
          </p:cNvSpPr>
          <p:nvPr>
            <p:ph type="ftr" sz="quarter" idx="11"/>
          </p:nvPr>
        </p:nvSpPr>
        <p:spPr>
          <a:ln/>
        </p:spPr>
        <p:txBody>
          <a:bodyPr/>
          <a:lstStyle>
            <a:lvl1pPr>
              <a:defRPr/>
            </a:lvl1pPr>
          </a:lstStyle>
          <a:p>
            <a:pPr>
              <a:defRPr/>
            </a:pPr>
            <a:r>
              <a:rPr lang="en-US"/>
              <a:t>PowerPoint Title would go here</a:t>
            </a:r>
            <a:endParaRPr lang="en-US" dirty="0"/>
          </a:p>
        </p:txBody>
      </p:sp>
      <p:sp>
        <p:nvSpPr>
          <p:cNvPr id="6" name="Rectangle 6">
            <a:extLst>
              <a:ext uri="{FF2B5EF4-FFF2-40B4-BE49-F238E27FC236}">
                <a16:creationId xmlns:a16="http://schemas.microsoft.com/office/drawing/2014/main" id="{965886F5-E87B-B040-ADC2-0EED98BF6A37}"/>
              </a:ext>
            </a:extLst>
          </p:cNvPr>
          <p:cNvSpPr>
            <a:spLocks noGrp="1" noChangeArrowheads="1"/>
          </p:cNvSpPr>
          <p:nvPr>
            <p:ph type="sldNum" sz="quarter" idx="12"/>
          </p:nvPr>
        </p:nvSpPr>
        <p:spPr>
          <a:ln/>
        </p:spPr>
        <p:txBody>
          <a:bodyPr/>
          <a:lstStyle>
            <a:lvl1pPr>
              <a:defRPr/>
            </a:lvl1pPr>
          </a:lstStyle>
          <a:p>
            <a:pPr>
              <a:defRPr/>
            </a:pPr>
            <a:fld id="{FE9BF4C9-6EC1-1D44-8E38-29A44213FB51}" type="slidenum">
              <a:rPr lang="en-US" altLang="en-US"/>
              <a:pPr>
                <a:defRPr/>
              </a:pPr>
              <a:t>‹#›</a:t>
            </a:fld>
            <a:endParaRPr lang="en-US" altLang="en-US"/>
          </a:p>
        </p:txBody>
      </p:sp>
    </p:spTree>
    <p:extLst>
      <p:ext uri="{BB962C8B-B14F-4D97-AF65-F5344CB8AC3E}">
        <p14:creationId xmlns:p14="http://schemas.microsoft.com/office/powerpoint/2010/main" val="14209277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Unbullete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Content Placeholder 2"/>
          <p:cNvSpPr>
            <a:spLocks noGrp="1"/>
          </p:cNvSpPr>
          <p:nvPr>
            <p:ph idx="1"/>
          </p:nvPr>
        </p:nvSpPr>
        <p:spPr>
          <a:xfrm>
            <a:off x="552450" y="1600201"/>
            <a:ext cx="3886200" cy="4574117"/>
          </a:xfrm>
        </p:spPr>
        <p:txBody>
          <a:bodyPr/>
          <a:lstStyle>
            <a:lvl1pPr marL="0" indent="0">
              <a:buFontTx/>
              <a:buNone/>
              <a:defRPr/>
            </a:lvl1pPr>
            <a:lvl2pPr marL="231770" indent="-234944">
              <a:spcBef>
                <a:spcPts val="1000"/>
              </a:spcBef>
              <a:buClr>
                <a:schemeClr val="accent1"/>
              </a:buClr>
              <a:buFont typeface="Wingdings 2" pitchFamily="18" charset="2"/>
              <a:buChar char="¾"/>
              <a:defRPr/>
            </a:lvl2pPr>
            <a:lvl3pPr marL="457189" indent="-228594">
              <a:buFont typeface="Verdana" pitchFamily="34" charset="0"/>
              <a:buChar char="–"/>
              <a:defRPr sz="1400"/>
            </a:lvl3pPr>
            <a:lvl4pPr marL="630222" indent="-173034">
              <a:buFont typeface="Verdana" pitchFamily="34" charset="0"/>
              <a:buChar char="•"/>
              <a:defRPr sz="1200"/>
            </a:lvl4pPr>
            <a:lvl5pPr marL="741344" indent="-111122">
              <a:buFont typeface="Arial"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p:cNvSpPr>
            <a:spLocks noGrp="1"/>
          </p:cNvSpPr>
          <p:nvPr>
            <p:ph idx="13"/>
          </p:nvPr>
        </p:nvSpPr>
        <p:spPr>
          <a:xfrm>
            <a:off x="4705350" y="1600201"/>
            <a:ext cx="3886200" cy="4574117"/>
          </a:xfrm>
        </p:spPr>
        <p:txBody>
          <a:bodyPr/>
          <a:lstStyle>
            <a:lvl1pPr marL="0" indent="0">
              <a:buFontTx/>
              <a:buNone/>
              <a:defRPr/>
            </a:lvl1pPr>
            <a:lvl2pPr marL="231770" indent="-234944">
              <a:spcBef>
                <a:spcPts val="1000"/>
              </a:spcBef>
              <a:buClr>
                <a:schemeClr val="accent1"/>
              </a:buClr>
              <a:buFont typeface="Wingdings 2" pitchFamily="18" charset="2"/>
              <a:buChar char="¾"/>
              <a:defRPr/>
            </a:lvl2pPr>
            <a:lvl3pPr marL="457189" indent="-228594">
              <a:buFont typeface="Verdana" pitchFamily="34" charset="0"/>
              <a:buChar char="–"/>
              <a:defRPr sz="1400"/>
            </a:lvl3pPr>
            <a:lvl4pPr marL="630222" indent="-173034">
              <a:buFont typeface="Verdana" pitchFamily="34" charset="0"/>
              <a:buChar char="•"/>
              <a:defRPr sz="1200"/>
            </a:lvl4pPr>
            <a:lvl5pPr marL="741344" indent="-111122">
              <a:buFont typeface="Arial"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7">
            <a:extLst>
              <a:ext uri="{FF2B5EF4-FFF2-40B4-BE49-F238E27FC236}">
                <a16:creationId xmlns:a16="http://schemas.microsoft.com/office/drawing/2014/main" id="{0D7FD8F8-CFB8-3A4E-AFA3-DB22273F4D37}"/>
              </a:ext>
            </a:extLst>
          </p:cNvPr>
          <p:cNvSpPr>
            <a:spLocks noGrp="1" noChangeArrowheads="1"/>
          </p:cNvSpPr>
          <p:nvPr>
            <p:ph type="dt" sz="half" idx="14"/>
          </p:nvPr>
        </p:nvSpPr>
        <p:spPr/>
        <p:txBody>
          <a:bodyPr/>
          <a:lstStyle>
            <a:lvl1pPr>
              <a:defRPr/>
            </a:lvl1pPr>
          </a:lstStyle>
          <a:p>
            <a:pPr>
              <a:defRPr/>
            </a:pPr>
            <a:endParaRPr lang="en-US"/>
          </a:p>
        </p:txBody>
      </p:sp>
      <p:sp>
        <p:nvSpPr>
          <p:cNvPr id="6" name="Footer Placeholder 9">
            <a:extLst>
              <a:ext uri="{FF2B5EF4-FFF2-40B4-BE49-F238E27FC236}">
                <a16:creationId xmlns:a16="http://schemas.microsoft.com/office/drawing/2014/main" id="{CA7C386D-82D3-8D41-8C86-3DFE9A0D2954}"/>
              </a:ext>
            </a:extLst>
          </p:cNvPr>
          <p:cNvSpPr>
            <a:spLocks noGrp="1" noChangeArrowheads="1"/>
          </p:cNvSpPr>
          <p:nvPr>
            <p:ph type="ftr" sz="quarter" idx="15"/>
          </p:nvPr>
        </p:nvSpPr>
        <p:spPr/>
        <p:txBody>
          <a:bodyPr/>
          <a:lstStyle>
            <a:lvl1pPr>
              <a:defRPr/>
            </a:lvl1pPr>
          </a:lstStyle>
          <a:p>
            <a:pPr>
              <a:defRPr/>
            </a:pPr>
            <a:r>
              <a:rPr lang="en-US"/>
              <a:t>Powerpoint Title would go here</a:t>
            </a:r>
          </a:p>
        </p:txBody>
      </p:sp>
      <p:sp>
        <p:nvSpPr>
          <p:cNvPr id="7" name="Slide Number Placeholder 10">
            <a:extLst>
              <a:ext uri="{FF2B5EF4-FFF2-40B4-BE49-F238E27FC236}">
                <a16:creationId xmlns:a16="http://schemas.microsoft.com/office/drawing/2014/main" id="{9B5DCCC4-1C49-D242-ADBE-1C88C5477B93}"/>
              </a:ext>
            </a:extLst>
          </p:cNvPr>
          <p:cNvSpPr>
            <a:spLocks noGrp="1" noChangeArrowheads="1"/>
          </p:cNvSpPr>
          <p:nvPr>
            <p:ph type="sldNum" sz="quarter" idx="16"/>
          </p:nvPr>
        </p:nvSpPr>
        <p:spPr/>
        <p:txBody>
          <a:bodyPr/>
          <a:lstStyle>
            <a:lvl1pPr>
              <a:defRPr/>
            </a:lvl1pPr>
          </a:lstStyle>
          <a:p>
            <a:pPr>
              <a:defRPr/>
            </a:pPr>
            <a:fld id="{776372B3-2B08-9C4E-9304-765E91013A3E}"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36103674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552450" y="1600201"/>
            <a:ext cx="3886200" cy="4574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8"/>
          <p:cNvSpPr>
            <a:spLocks noGrp="1"/>
          </p:cNvSpPr>
          <p:nvPr>
            <p:ph sz="quarter" idx="14"/>
          </p:nvPr>
        </p:nvSpPr>
        <p:spPr>
          <a:xfrm>
            <a:off x="4705350" y="1600201"/>
            <a:ext cx="3886200" cy="4574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7">
            <a:extLst>
              <a:ext uri="{FF2B5EF4-FFF2-40B4-BE49-F238E27FC236}">
                <a16:creationId xmlns:a16="http://schemas.microsoft.com/office/drawing/2014/main" id="{F6857E91-F798-C141-AA3A-36EA271D58E7}"/>
              </a:ext>
            </a:extLst>
          </p:cNvPr>
          <p:cNvSpPr>
            <a:spLocks noGrp="1" noChangeArrowheads="1"/>
          </p:cNvSpPr>
          <p:nvPr>
            <p:ph type="dt" sz="half" idx="15"/>
          </p:nvPr>
        </p:nvSpPr>
        <p:spPr/>
        <p:txBody>
          <a:bodyPr/>
          <a:lstStyle>
            <a:lvl1pPr>
              <a:defRPr/>
            </a:lvl1pPr>
          </a:lstStyle>
          <a:p>
            <a:pPr>
              <a:defRPr/>
            </a:pPr>
            <a:endParaRPr lang="en-US"/>
          </a:p>
        </p:txBody>
      </p:sp>
      <p:sp>
        <p:nvSpPr>
          <p:cNvPr id="6" name="Footer Placeholder 9">
            <a:extLst>
              <a:ext uri="{FF2B5EF4-FFF2-40B4-BE49-F238E27FC236}">
                <a16:creationId xmlns:a16="http://schemas.microsoft.com/office/drawing/2014/main" id="{1A058722-449C-A243-9CCF-328184A0440B}"/>
              </a:ext>
            </a:extLst>
          </p:cNvPr>
          <p:cNvSpPr>
            <a:spLocks noGrp="1" noChangeArrowheads="1"/>
          </p:cNvSpPr>
          <p:nvPr>
            <p:ph type="ftr" sz="quarter" idx="16"/>
          </p:nvPr>
        </p:nvSpPr>
        <p:spPr/>
        <p:txBody>
          <a:bodyPr/>
          <a:lstStyle>
            <a:lvl1pPr>
              <a:defRPr/>
            </a:lvl1pPr>
          </a:lstStyle>
          <a:p>
            <a:pPr>
              <a:defRPr/>
            </a:pPr>
            <a:r>
              <a:rPr lang="en-US"/>
              <a:t>Powerpoint Title would go here</a:t>
            </a:r>
          </a:p>
        </p:txBody>
      </p:sp>
      <p:sp>
        <p:nvSpPr>
          <p:cNvPr id="7" name="Slide Number Placeholder 10">
            <a:extLst>
              <a:ext uri="{FF2B5EF4-FFF2-40B4-BE49-F238E27FC236}">
                <a16:creationId xmlns:a16="http://schemas.microsoft.com/office/drawing/2014/main" id="{5DFEC5CE-F1C4-2B44-BD20-8027C9E7C017}"/>
              </a:ext>
            </a:extLst>
          </p:cNvPr>
          <p:cNvSpPr>
            <a:spLocks noGrp="1" noChangeArrowheads="1"/>
          </p:cNvSpPr>
          <p:nvPr>
            <p:ph type="sldNum" sz="quarter" idx="17"/>
          </p:nvPr>
        </p:nvSpPr>
        <p:spPr/>
        <p:txBody>
          <a:bodyPr/>
          <a:lstStyle>
            <a:lvl1pPr>
              <a:defRPr/>
            </a:lvl1pPr>
          </a:lstStyle>
          <a:p>
            <a:pPr>
              <a:defRPr/>
            </a:pPr>
            <a:fld id="{E85E34C5-927A-DE46-A018-4A3B9757F01C}"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35421452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E8A1E961-B596-594A-8DAF-5D6D9928FB2C}"/>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F033729B-13F7-5548-A8A6-7876242817C4}"/>
              </a:ext>
            </a:extLst>
          </p:cNvPr>
          <p:cNvSpPr>
            <a:spLocks noGrp="1" noChangeArrowheads="1"/>
          </p:cNvSpPr>
          <p:nvPr>
            <p:ph type="ftr" sz="quarter" idx="11"/>
          </p:nvPr>
        </p:nvSpPr>
        <p:spPr/>
        <p:txBody>
          <a:bodyPr/>
          <a:lstStyle>
            <a:lvl1pPr>
              <a:defRPr/>
            </a:lvl1pPr>
          </a:lstStyle>
          <a:p>
            <a:pPr>
              <a:defRPr/>
            </a:pPr>
            <a:r>
              <a:rPr lang="en-US"/>
              <a:t>Powerpoint Title would go here</a:t>
            </a:r>
          </a:p>
        </p:txBody>
      </p:sp>
      <p:sp>
        <p:nvSpPr>
          <p:cNvPr id="5" name="Rectangle 6">
            <a:extLst>
              <a:ext uri="{FF2B5EF4-FFF2-40B4-BE49-F238E27FC236}">
                <a16:creationId xmlns:a16="http://schemas.microsoft.com/office/drawing/2014/main" id="{ED711B8A-EE95-714D-98C0-3C57EF5C9303}"/>
              </a:ext>
            </a:extLst>
          </p:cNvPr>
          <p:cNvSpPr>
            <a:spLocks noGrp="1" noChangeArrowheads="1"/>
          </p:cNvSpPr>
          <p:nvPr>
            <p:ph type="sldNum" sz="quarter" idx="12"/>
          </p:nvPr>
        </p:nvSpPr>
        <p:spPr/>
        <p:txBody>
          <a:bodyPr/>
          <a:lstStyle>
            <a:lvl1pPr>
              <a:defRPr/>
            </a:lvl1pPr>
          </a:lstStyle>
          <a:p>
            <a:pPr>
              <a:defRPr/>
            </a:pPr>
            <a:fld id="{17671DC9-06F6-5A46-BDC2-9AF2BCC460DC}"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22964366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B506989-E4AA-374D-9C0E-9A0DC57DC499}"/>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A7D1D1EA-302A-1847-87D2-03E911D0EFCD}"/>
              </a:ext>
            </a:extLst>
          </p:cNvPr>
          <p:cNvSpPr>
            <a:spLocks noGrp="1" noChangeArrowheads="1"/>
          </p:cNvSpPr>
          <p:nvPr>
            <p:ph type="ftr" sz="quarter" idx="11"/>
          </p:nvPr>
        </p:nvSpPr>
        <p:spPr/>
        <p:txBody>
          <a:bodyPr/>
          <a:lstStyle>
            <a:lvl1pPr>
              <a:defRPr/>
            </a:lvl1pPr>
          </a:lstStyle>
          <a:p>
            <a:pPr>
              <a:defRPr/>
            </a:pPr>
            <a:r>
              <a:rPr lang="en-US"/>
              <a:t>Powerpoint Title would go here</a:t>
            </a:r>
          </a:p>
        </p:txBody>
      </p:sp>
      <p:sp>
        <p:nvSpPr>
          <p:cNvPr id="4" name="Rectangle 6">
            <a:extLst>
              <a:ext uri="{FF2B5EF4-FFF2-40B4-BE49-F238E27FC236}">
                <a16:creationId xmlns:a16="http://schemas.microsoft.com/office/drawing/2014/main" id="{8407CA7D-458F-7647-80B2-FAC137FCAEF7}"/>
              </a:ext>
            </a:extLst>
          </p:cNvPr>
          <p:cNvSpPr>
            <a:spLocks noGrp="1" noChangeArrowheads="1"/>
          </p:cNvSpPr>
          <p:nvPr>
            <p:ph type="sldNum" sz="quarter" idx="12"/>
          </p:nvPr>
        </p:nvSpPr>
        <p:spPr/>
        <p:txBody>
          <a:bodyPr/>
          <a:lstStyle>
            <a:lvl1pPr>
              <a:defRPr/>
            </a:lvl1pPr>
          </a:lstStyle>
          <a:p>
            <a:pPr>
              <a:defRPr/>
            </a:pPr>
            <a:fld id="{E0865B99-1821-3442-8467-B350BEBFECBE}"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919002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FF45202-B2EB-B443-B998-F395EBBFB27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9FE2E0D-6487-B543-B71B-77F39370B645}"/>
              </a:ext>
            </a:extLst>
          </p:cNvPr>
          <p:cNvSpPr>
            <a:spLocks noGrp="1" noChangeArrowheads="1"/>
          </p:cNvSpPr>
          <p:nvPr>
            <p:ph type="ftr" sz="quarter" idx="11"/>
          </p:nvPr>
        </p:nvSpPr>
        <p:spPr>
          <a:ln/>
        </p:spPr>
        <p:txBody>
          <a:bodyPr/>
          <a:lstStyle>
            <a:lvl1pPr>
              <a:defRPr/>
            </a:lvl1pPr>
          </a:lstStyle>
          <a:p>
            <a:pPr>
              <a:defRPr/>
            </a:pPr>
            <a:r>
              <a:rPr lang="en-US"/>
              <a:t>Please keep yourself muted when not speaking and do NOT put the call on hold. In muted by the leader, press *6 to unmute. </a:t>
            </a:r>
          </a:p>
        </p:txBody>
      </p:sp>
      <p:sp>
        <p:nvSpPr>
          <p:cNvPr id="6" name="Rectangle 8">
            <a:extLst>
              <a:ext uri="{FF2B5EF4-FFF2-40B4-BE49-F238E27FC236}">
                <a16:creationId xmlns:a16="http://schemas.microsoft.com/office/drawing/2014/main" id="{8DD5720E-E9DE-9941-AF06-89D621CFDAA0}"/>
              </a:ext>
            </a:extLst>
          </p:cNvPr>
          <p:cNvSpPr>
            <a:spLocks noGrp="1" noChangeArrowheads="1"/>
          </p:cNvSpPr>
          <p:nvPr>
            <p:ph type="sldNum" sz="quarter" idx="12"/>
          </p:nvPr>
        </p:nvSpPr>
        <p:spPr>
          <a:ln/>
        </p:spPr>
        <p:txBody>
          <a:bodyPr/>
          <a:lstStyle>
            <a:lvl1pPr>
              <a:defRPr/>
            </a:lvl1pPr>
          </a:lstStyle>
          <a:p>
            <a:pPr>
              <a:defRPr/>
            </a:pPr>
            <a:fld id="{7A37299D-0765-7E40-AD34-0BD77589FE35}" type="slidenum">
              <a:rPr lang="en-US" altLang="en-US"/>
              <a:pPr>
                <a:defRPr/>
              </a:pPr>
              <a:t>‹#›</a:t>
            </a:fld>
            <a:endParaRPr lang="en-US" altLang="en-US"/>
          </a:p>
        </p:txBody>
      </p:sp>
    </p:spTree>
    <p:extLst>
      <p:ext uri="{BB962C8B-B14F-4D97-AF65-F5344CB8AC3E}">
        <p14:creationId xmlns:p14="http://schemas.microsoft.com/office/powerpoint/2010/main" val="3518332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SCE Title Slide White ">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8048653-7077-F34B-9868-466E5A05823E}"/>
              </a:ext>
            </a:extLst>
          </p:cNvPr>
          <p:cNvSpPr/>
          <p:nvPr/>
        </p:nvSpPr>
        <p:spPr>
          <a:xfrm>
            <a:off x="0" y="6027738"/>
            <a:ext cx="6829425" cy="460375"/>
          </a:xfrm>
          <a:prstGeom prst="rect">
            <a:avLst/>
          </a:prstGeom>
          <a:solidFill>
            <a:srgbClr val="FED14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pic>
        <p:nvPicPr>
          <p:cNvPr id="6" name="Picture 10">
            <a:extLst>
              <a:ext uri="{FF2B5EF4-FFF2-40B4-BE49-F238E27FC236}">
                <a16:creationId xmlns:a16="http://schemas.microsoft.com/office/drawing/2014/main" id="{CD02D762-FB04-3C46-98FC-9EC4D6F96C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113" y="6178550"/>
            <a:ext cx="2120900"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5F3C9D75-0388-0C4B-A722-37B44C63C463}"/>
              </a:ext>
            </a:extLst>
          </p:cNvPr>
          <p:cNvCxnSpPr/>
          <p:nvPr/>
        </p:nvCxnSpPr>
        <p:spPr>
          <a:xfrm>
            <a:off x="6829425" y="5988050"/>
            <a:ext cx="0" cy="525463"/>
          </a:xfrm>
          <a:prstGeom prst="line">
            <a:avLst/>
          </a:prstGeom>
          <a:ln w="3175">
            <a:solidFill>
              <a:srgbClr val="D0D0D2"/>
            </a:solidFill>
          </a:ln>
          <a:effectLst/>
        </p:spPr>
        <p:style>
          <a:lnRef idx="2">
            <a:schemeClr val="accent1"/>
          </a:lnRef>
          <a:fillRef idx="0">
            <a:schemeClr val="accent1"/>
          </a:fillRef>
          <a:effectRef idx="1">
            <a:schemeClr val="accent1"/>
          </a:effectRef>
          <a:fontRef idx="minor">
            <a:schemeClr val="tx1"/>
          </a:fontRef>
        </p:style>
      </p:cxnSp>
      <p:pic>
        <p:nvPicPr>
          <p:cNvPr id="8" name="Picture 12">
            <a:extLst>
              <a:ext uri="{FF2B5EF4-FFF2-40B4-BE49-F238E27FC236}">
                <a16:creationId xmlns:a16="http://schemas.microsoft.com/office/drawing/2014/main" id="{AEE20EF3-1F14-5B4F-BFB7-693C098888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7275" y="6024563"/>
            <a:ext cx="1408113"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796775" y="2048451"/>
            <a:ext cx="6858000" cy="1076495"/>
          </a:xfrm>
        </p:spPr>
        <p:txBody>
          <a:bodyPr/>
          <a:lstStyle>
            <a:lvl1pPr marL="0" indent="0" algn="l">
              <a:buNone/>
              <a:defRPr sz="1800">
                <a:latin typeface="Segoe UI" panose="020B0502040204020203" pitchFamily="34" charset="0"/>
                <a:ea typeface="Segoe UI" panose="020B0502040204020203" pitchFamily="34" charset="0"/>
                <a:cs typeface="Segoe UI" panose="020B05020402040202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a:p>
            <a:endParaRPr lang="en-US" dirty="0"/>
          </a:p>
          <a:p>
            <a:endParaRPr lang="en-US" dirty="0"/>
          </a:p>
        </p:txBody>
      </p:sp>
      <p:sp>
        <p:nvSpPr>
          <p:cNvPr id="4" name="Title 3"/>
          <p:cNvSpPr>
            <a:spLocks noGrp="1"/>
          </p:cNvSpPr>
          <p:nvPr>
            <p:ph type="title"/>
          </p:nvPr>
        </p:nvSpPr>
        <p:spPr>
          <a:xfrm>
            <a:off x="752937" y="675861"/>
            <a:ext cx="7886700" cy="1325563"/>
          </a:xfrm>
        </p:spPr>
        <p:txBody>
          <a:bodyPr anchor="b"/>
          <a:lstStyle>
            <a:lvl1pPr>
              <a:defRPr>
                <a:solidFill>
                  <a:srgbClr val="006369"/>
                </a:solidFill>
              </a:defRPr>
            </a:lvl1pPr>
          </a:lstStyle>
          <a:p>
            <a:r>
              <a:rPr lang="en-US" dirty="0"/>
              <a:t>Click to edit Master title style</a:t>
            </a:r>
          </a:p>
        </p:txBody>
      </p:sp>
    </p:spTree>
    <p:extLst>
      <p:ext uri="{BB962C8B-B14F-4D97-AF65-F5344CB8AC3E}">
        <p14:creationId xmlns:p14="http://schemas.microsoft.com/office/powerpoint/2010/main" val="3641191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SCE Divider Slide Green">
    <p:bg>
      <p:bgPr>
        <a:solidFill>
          <a:srgbClr val="006369"/>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7420E3C-DE12-8A4F-84DD-145911A2B043}"/>
              </a:ext>
            </a:extLst>
          </p:cNvPr>
          <p:cNvSpPr/>
          <p:nvPr/>
        </p:nvSpPr>
        <p:spPr>
          <a:xfrm>
            <a:off x="0" y="6027738"/>
            <a:ext cx="6829425" cy="460375"/>
          </a:xfrm>
          <a:prstGeom prst="rect">
            <a:avLst/>
          </a:prstGeom>
          <a:solidFill>
            <a:srgbClr val="FED14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pic>
        <p:nvPicPr>
          <p:cNvPr id="4" name="Picture 10">
            <a:extLst>
              <a:ext uri="{FF2B5EF4-FFF2-40B4-BE49-F238E27FC236}">
                <a16:creationId xmlns:a16="http://schemas.microsoft.com/office/drawing/2014/main" id="{D6F22C62-6D08-0D4F-8A66-3D235FA7C4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113" y="6178550"/>
            <a:ext cx="2120900"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34E494DD-5A09-AD44-BEF7-C633265C37EB}"/>
              </a:ext>
            </a:extLst>
          </p:cNvPr>
          <p:cNvSpPr/>
          <p:nvPr/>
        </p:nvSpPr>
        <p:spPr>
          <a:xfrm>
            <a:off x="6826250" y="0"/>
            <a:ext cx="230822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pic>
        <p:nvPicPr>
          <p:cNvPr id="6" name="Picture 12">
            <a:extLst>
              <a:ext uri="{FF2B5EF4-FFF2-40B4-BE49-F238E27FC236}">
                <a16:creationId xmlns:a16="http://schemas.microsoft.com/office/drawing/2014/main" id="{29D94CC0-BA7B-6347-9132-6D70E2195C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8038" y="6024563"/>
            <a:ext cx="165735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22118" y="1554732"/>
            <a:ext cx="5931948" cy="1325563"/>
          </a:xfrm>
        </p:spPr>
        <p:txBody>
          <a:bodyPr/>
          <a:lstStyle>
            <a:lvl1pPr>
              <a:defRPr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5186806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SCE Divider Slide Grey">
    <p:bg>
      <p:bgPr>
        <a:solidFill>
          <a:srgbClr val="D9D9D9"/>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7093D20-5EA0-8E47-B6F7-18C154FC9C93}"/>
              </a:ext>
            </a:extLst>
          </p:cNvPr>
          <p:cNvSpPr/>
          <p:nvPr/>
        </p:nvSpPr>
        <p:spPr>
          <a:xfrm>
            <a:off x="0" y="6027738"/>
            <a:ext cx="6829425" cy="460375"/>
          </a:xfrm>
          <a:prstGeom prst="rect">
            <a:avLst/>
          </a:prstGeom>
          <a:solidFill>
            <a:srgbClr val="FED14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pic>
        <p:nvPicPr>
          <p:cNvPr id="4" name="Picture 10">
            <a:extLst>
              <a:ext uri="{FF2B5EF4-FFF2-40B4-BE49-F238E27FC236}">
                <a16:creationId xmlns:a16="http://schemas.microsoft.com/office/drawing/2014/main" id="{D15EAF6B-971B-D949-A5DD-34DA2616AF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113" y="6178550"/>
            <a:ext cx="2120900"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DE1653EA-01C8-4C41-B2B9-D1FEB16CB865}"/>
              </a:ext>
            </a:extLst>
          </p:cNvPr>
          <p:cNvSpPr/>
          <p:nvPr/>
        </p:nvSpPr>
        <p:spPr>
          <a:xfrm>
            <a:off x="6826250" y="0"/>
            <a:ext cx="230822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pic>
        <p:nvPicPr>
          <p:cNvPr id="6" name="Picture 12">
            <a:extLst>
              <a:ext uri="{FF2B5EF4-FFF2-40B4-BE49-F238E27FC236}">
                <a16:creationId xmlns:a16="http://schemas.microsoft.com/office/drawing/2014/main" id="{846B5567-2BFB-CF4E-A88A-EF4B526626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8038" y="6024563"/>
            <a:ext cx="165735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22118" y="1554732"/>
            <a:ext cx="5931948" cy="1325563"/>
          </a:xfrm>
        </p:spPr>
        <p:txBody>
          <a:bodyPr/>
          <a:lstStyle>
            <a:lvl1pPr>
              <a:defRPr baseline="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3342275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Content Slide White">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923742"/>
          </a:xfrm>
        </p:spPr>
        <p:txBody>
          <a:bodyPr>
            <a:normAutofit/>
          </a:bodyPr>
          <a:lstStyle>
            <a:lvl1pPr>
              <a:defRPr sz="2400"/>
            </a:lvl1pPr>
          </a:lstStyle>
          <a:p>
            <a:r>
              <a:rPr lang="en-US" dirty="0"/>
              <a:t>Click to edit Master title style</a:t>
            </a:r>
          </a:p>
        </p:txBody>
      </p:sp>
      <p:sp>
        <p:nvSpPr>
          <p:cNvPr id="3" name="Content Placeholder 2"/>
          <p:cNvSpPr>
            <a:spLocks noGrp="1"/>
          </p:cNvSpPr>
          <p:nvPr>
            <p:ph idx="1"/>
          </p:nvPr>
        </p:nvSpPr>
        <p:spPr>
          <a:xfrm>
            <a:off x="628650" y="1410789"/>
            <a:ext cx="7886700" cy="476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1CD6C7E-BE77-2348-A09E-6482015A0CDC}"/>
              </a:ext>
            </a:extLst>
          </p:cNvPr>
          <p:cNvSpPr>
            <a:spLocks noGrp="1"/>
          </p:cNvSpPr>
          <p:nvPr>
            <p:ph type="dt" sz="half" idx="10"/>
          </p:nvPr>
        </p:nvSpPr>
        <p:spPr/>
        <p:txBody>
          <a:bodyPr/>
          <a:lstStyle>
            <a:lvl1pPr>
              <a:defRPr/>
            </a:lvl1pPr>
          </a:lstStyle>
          <a:p>
            <a:pPr>
              <a:defRPr/>
            </a:pPr>
            <a:fld id="{ED69A787-341D-1C4F-AB5F-F569DFA05203}" type="datetime1">
              <a:rPr lang="en-US"/>
              <a:pPr>
                <a:defRPr/>
              </a:pPr>
              <a:t>1/5/21</a:t>
            </a:fld>
            <a:endParaRPr lang="en-US" dirty="0"/>
          </a:p>
        </p:txBody>
      </p:sp>
      <p:sp>
        <p:nvSpPr>
          <p:cNvPr id="5" name="Footer Placeholder 4">
            <a:extLst>
              <a:ext uri="{FF2B5EF4-FFF2-40B4-BE49-F238E27FC236}">
                <a16:creationId xmlns:a16="http://schemas.microsoft.com/office/drawing/2014/main" id="{06AB3C0B-0A12-6B4C-96A3-12581DE6F45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C476D0A-A2F3-7847-A577-AA2D633AF79B}"/>
              </a:ext>
            </a:extLst>
          </p:cNvPr>
          <p:cNvSpPr>
            <a:spLocks noGrp="1"/>
          </p:cNvSpPr>
          <p:nvPr>
            <p:ph type="sldNum" sz="quarter" idx="12"/>
          </p:nvPr>
        </p:nvSpPr>
        <p:spPr/>
        <p:txBody>
          <a:bodyPr/>
          <a:lstStyle>
            <a:lvl1pPr>
              <a:defRPr/>
            </a:lvl1pPr>
          </a:lstStyle>
          <a:p>
            <a:pPr>
              <a:defRPr/>
            </a:pPr>
            <a:fld id="{8EB594A8-94D0-A54A-B76D-2CBD590EB4D1}" type="slidenum">
              <a:rPr lang="en-US"/>
              <a:pPr>
                <a:defRPr/>
              </a:pPr>
              <a:t>‹#›</a:t>
            </a:fld>
            <a:endParaRPr lang="en-US" dirty="0"/>
          </a:p>
        </p:txBody>
      </p:sp>
    </p:spTree>
    <p:extLst>
      <p:ext uri="{BB962C8B-B14F-4D97-AF65-F5344CB8AC3E}">
        <p14:creationId xmlns:p14="http://schemas.microsoft.com/office/powerpoint/2010/main" val="6727106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lumn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lvl1pPr>
              <a:defRPr sz="1350"/>
            </a:lvl1pPr>
            <a:lvl2pPr>
              <a:defRPr sz="1200"/>
            </a:lvl2pPr>
            <a:lvl3pPr>
              <a:defRPr sz="1050"/>
            </a:lvl3pPr>
            <a:lvl4pPr>
              <a:defRPr sz="90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5A795A1D-7B0D-CA4F-9A21-BEC63B01952C}"/>
              </a:ext>
            </a:extLst>
          </p:cNvPr>
          <p:cNvSpPr>
            <a:spLocks noGrp="1"/>
          </p:cNvSpPr>
          <p:nvPr>
            <p:ph type="dt" sz="half" idx="10"/>
          </p:nvPr>
        </p:nvSpPr>
        <p:spPr/>
        <p:txBody>
          <a:bodyPr/>
          <a:lstStyle>
            <a:lvl1pPr>
              <a:defRPr/>
            </a:lvl1pPr>
          </a:lstStyle>
          <a:p>
            <a:pPr>
              <a:defRPr/>
            </a:pPr>
            <a:fld id="{FE528810-A448-754C-8DCC-A166013EB76D}" type="datetime1">
              <a:rPr lang="en-US"/>
              <a:pPr>
                <a:defRPr/>
              </a:pPr>
              <a:t>1/5/21</a:t>
            </a:fld>
            <a:endParaRPr lang="en-US" dirty="0"/>
          </a:p>
        </p:txBody>
      </p:sp>
      <p:sp>
        <p:nvSpPr>
          <p:cNvPr id="6" name="Footer Placeholder 4">
            <a:extLst>
              <a:ext uri="{FF2B5EF4-FFF2-40B4-BE49-F238E27FC236}">
                <a16:creationId xmlns:a16="http://schemas.microsoft.com/office/drawing/2014/main" id="{40D98F7C-9B43-3545-A405-5B88A27BDE6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912FC6B-A048-7B42-8BDC-D408274121EA}"/>
              </a:ext>
            </a:extLst>
          </p:cNvPr>
          <p:cNvSpPr>
            <a:spLocks noGrp="1"/>
          </p:cNvSpPr>
          <p:nvPr>
            <p:ph type="sldNum" sz="quarter" idx="12"/>
          </p:nvPr>
        </p:nvSpPr>
        <p:spPr/>
        <p:txBody>
          <a:bodyPr/>
          <a:lstStyle>
            <a:lvl1pPr>
              <a:defRPr/>
            </a:lvl1pPr>
          </a:lstStyle>
          <a:p>
            <a:pPr>
              <a:defRPr/>
            </a:pPr>
            <a:fld id="{367A32F7-A614-8444-AA91-E7F62D611E84}" type="slidenum">
              <a:rPr lang="en-US"/>
              <a:pPr>
                <a:defRPr/>
              </a:pPr>
              <a:t>‹#›</a:t>
            </a:fld>
            <a:endParaRPr lang="en-US" dirty="0"/>
          </a:p>
        </p:txBody>
      </p:sp>
    </p:spTree>
    <p:extLst>
      <p:ext uri="{BB962C8B-B14F-4D97-AF65-F5344CB8AC3E}">
        <p14:creationId xmlns:p14="http://schemas.microsoft.com/office/powerpoint/2010/main" val="22013437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E3BDFD5-1E2E-884B-A19C-02C0D399B18E}"/>
              </a:ext>
            </a:extLst>
          </p:cNvPr>
          <p:cNvSpPr>
            <a:spLocks noGrp="1"/>
          </p:cNvSpPr>
          <p:nvPr>
            <p:ph type="dt" sz="half" idx="10"/>
          </p:nvPr>
        </p:nvSpPr>
        <p:spPr/>
        <p:txBody>
          <a:bodyPr/>
          <a:lstStyle>
            <a:lvl1pPr>
              <a:defRPr/>
            </a:lvl1pPr>
          </a:lstStyle>
          <a:p>
            <a:pPr>
              <a:defRPr/>
            </a:pPr>
            <a:fld id="{213BF05E-F688-6145-B289-B331F5938519}" type="datetime1">
              <a:rPr lang="en-US"/>
              <a:pPr>
                <a:defRPr/>
              </a:pPr>
              <a:t>1/5/21</a:t>
            </a:fld>
            <a:endParaRPr lang="en-US" dirty="0"/>
          </a:p>
        </p:txBody>
      </p:sp>
      <p:sp>
        <p:nvSpPr>
          <p:cNvPr id="3" name="Footer Placeholder 4">
            <a:extLst>
              <a:ext uri="{FF2B5EF4-FFF2-40B4-BE49-F238E27FC236}">
                <a16:creationId xmlns:a16="http://schemas.microsoft.com/office/drawing/2014/main" id="{D906806E-6F82-C145-9054-858C53F36E2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5599D992-5B1F-804B-BE23-03352FB499BE}"/>
              </a:ext>
            </a:extLst>
          </p:cNvPr>
          <p:cNvSpPr>
            <a:spLocks noGrp="1"/>
          </p:cNvSpPr>
          <p:nvPr>
            <p:ph type="sldNum" sz="quarter" idx="12"/>
          </p:nvPr>
        </p:nvSpPr>
        <p:spPr/>
        <p:txBody>
          <a:bodyPr/>
          <a:lstStyle>
            <a:lvl1pPr>
              <a:defRPr/>
            </a:lvl1pPr>
          </a:lstStyle>
          <a:p>
            <a:pPr>
              <a:defRPr/>
            </a:pPr>
            <a:fld id="{76E64746-64EC-8842-9B32-FD69019A301A}" type="slidenum">
              <a:rPr lang="en-US"/>
              <a:pPr>
                <a:defRPr/>
              </a:pPr>
              <a:t>‹#›</a:t>
            </a:fld>
            <a:endParaRPr lang="en-US" dirty="0"/>
          </a:p>
        </p:txBody>
      </p:sp>
    </p:spTree>
    <p:extLst>
      <p:ext uri="{BB962C8B-B14F-4D97-AF65-F5344CB8AC3E}">
        <p14:creationId xmlns:p14="http://schemas.microsoft.com/office/powerpoint/2010/main" val="39217631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Large Photo White">
    <p:spTree>
      <p:nvGrpSpPr>
        <p:cNvPr id="1" name=""/>
        <p:cNvGrpSpPr/>
        <p:nvPr/>
      </p:nvGrpSpPr>
      <p:grpSpPr>
        <a:xfrm>
          <a:off x="0" y="0"/>
          <a:ext cx="0" cy="0"/>
          <a:chOff x="0" y="0"/>
          <a:chExt cx="0" cy="0"/>
        </a:xfrm>
      </p:grpSpPr>
      <p:sp>
        <p:nvSpPr>
          <p:cNvPr id="4" name="Picture Placeholder 2"/>
          <p:cNvSpPr>
            <a:spLocks noGrp="1" noChangeAspect="1"/>
          </p:cNvSpPr>
          <p:nvPr>
            <p:ph type="pic" idx="13"/>
          </p:nvPr>
        </p:nvSpPr>
        <p:spPr>
          <a:xfrm>
            <a:off x="0" y="1049311"/>
            <a:ext cx="9144000" cy="5811864"/>
          </a:xfrm>
          <a:prstGeom prst="rect">
            <a:avLst/>
          </a:prstGeom>
          <a:solidFill>
            <a:schemeClr val="bg2">
              <a:lumMod val="75000"/>
            </a:schemeClr>
          </a:solidFill>
          <a:ln>
            <a:noFill/>
          </a:ln>
        </p:spPr>
        <p:txBody>
          <a:bodyPr anchor="t"/>
          <a:lstStyle>
            <a:lvl1pPr marL="0" indent="0" algn="ctr">
              <a:buNone/>
              <a:defRPr sz="900" b="0" i="0">
                <a:solidFill>
                  <a:schemeClr val="bg1"/>
                </a:solidFill>
                <a:latin typeface="Arial" charset="0"/>
                <a:ea typeface="Arial" charset="0"/>
                <a:cs typeface="Arial" charset="0"/>
              </a:defRPr>
            </a:lvl1pPr>
            <a:lvl2pPr marL="257169" indent="0">
              <a:buNone/>
              <a:defRPr sz="1575"/>
            </a:lvl2pPr>
            <a:lvl3pPr marL="514337" indent="0">
              <a:buNone/>
              <a:defRPr sz="1350"/>
            </a:lvl3pPr>
            <a:lvl4pPr marL="771506" indent="0">
              <a:buNone/>
              <a:defRPr sz="1125"/>
            </a:lvl4pPr>
            <a:lvl5pPr marL="1028675" indent="0">
              <a:buNone/>
              <a:defRPr sz="1125"/>
            </a:lvl5pPr>
            <a:lvl6pPr marL="1285843" indent="0">
              <a:buNone/>
              <a:defRPr sz="1125"/>
            </a:lvl6pPr>
            <a:lvl7pPr marL="1543011" indent="0">
              <a:buNone/>
              <a:defRPr sz="1125"/>
            </a:lvl7pPr>
            <a:lvl8pPr marL="1800180" indent="0">
              <a:buNone/>
              <a:defRPr sz="1125"/>
            </a:lvl8pPr>
            <a:lvl9pPr marL="2057349" indent="0">
              <a:buNone/>
              <a:defRPr sz="1125"/>
            </a:lvl9pPr>
          </a:lstStyle>
          <a:p>
            <a:pPr lvl="0"/>
            <a:endParaRPr lang="en-US" noProof="0" dirty="0"/>
          </a:p>
          <a:p>
            <a:pPr lvl="0"/>
            <a:r>
              <a:rPr lang="en-US" noProof="0" dirty="0"/>
              <a:t>Drag picture to placeholder or click icon to add</a:t>
            </a:r>
          </a:p>
        </p:txBody>
      </p:sp>
      <p:sp>
        <p:nvSpPr>
          <p:cNvPr id="3" name="Title 1"/>
          <p:cNvSpPr>
            <a:spLocks noGrp="1"/>
          </p:cNvSpPr>
          <p:nvPr>
            <p:ph type="title"/>
          </p:nvPr>
        </p:nvSpPr>
        <p:spPr>
          <a:xfrm>
            <a:off x="353442" y="97654"/>
            <a:ext cx="7886700" cy="909454"/>
          </a:xfrm>
        </p:spPr>
        <p:txBody>
          <a:bodyPr/>
          <a:lstStyle/>
          <a:p>
            <a:r>
              <a:rPr lang="en-US" dirty="0"/>
              <a:t>Click to edit Master title style</a:t>
            </a:r>
          </a:p>
        </p:txBody>
      </p:sp>
      <p:sp>
        <p:nvSpPr>
          <p:cNvPr id="5" name="Slide Number Placeholder 4">
            <a:extLst>
              <a:ext uri="{FF2B5EF4-FFF2-40B4-BE49-F238E27FC236}">
                <a16:creationId xmlns:a16="http://schemas.microsoft.com/office/drawing/2014/main" id="{3936A95D-5C13-1841-B25D-8D61DE74D10F}"/>
              </a:ext>
            </a:extLst>
          </p:cNvPr>
          <p:cNvSpPr>
            <a:spLocks noGrp="1"/>
          </p:cNvSpPr>
          <p:nvPr>
            <p:ph type="sldNum" sz="quarter" idx="14"/>
          </p:nvPr>
        </p:nvSpPr>
        <p:spPr/>
        <p:txBody>
          <a:bodyPr/>
          <a:lstStyle>
            <a:lvl1pPr>
              <a:defRPr/>
            </a:lvl1pPr>
          </a:lstStyle>
          <a:p>
            <a:pPr>
              <a:defRPr/>
            </a:pPr>
            <a:fld id="{CB24CE4F-B41E-8F43-BB84-E7CE5DA5E0BF}" type="slidenum">
              <a:rPr lang="en-US"/>
              <a:pPr>
                <a:defRPr/>
              </a:pPr>
              <a:t>‹#›</a:t>
            </a:fld>
            <a:endParaRPr lang="en-US" dirty="0"/>
          </a:p>
        </p:txBody>
      </p:sp>
    </p:spTree>
    <p:extLst>
      <p:ext uri="{BB962C8B-B14F-4D97-AF65-F5344CB8AC3E}">
        <p14:creationId xmlns:p14="http://schemas.microsoft.com/office/powerpoint/2010/main" val="23317382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Full Bleed Photo ">
    <p:spTree>
      <p:nvGrpSpPr>
        <p:cNvPr id="1" name=""/>
        <p:cNvGrpSpPr/>
        <p:nvPr/>
      </p:nvGrpSpPr>
      <p:grpSpPr>
        <a:xfrm>
          <a:off x="0" y="0"/>
          <a:ext cx="0" cy="0"/>
          <a:chOff x="0" y="0"/>
          <a:chExt cx="0" cy="0"/>
        </a:xfrm>
      </p:grpSpPr>
      <p:sp>
        <p:nvSpPr>
          <p:cNvPr id="4" name="Picture Placeholder 2"/>
          <p:cNvSpPr>
            <a:spLocks noGrp="1" noChangeAspect="1"/>
          </p:cNvSpPr>
          <p:nvPr>
            <p:ph type="pic" idx="13"/>
          </p:nvPr>
        </p:nvSpPr>
        <p:spPr>
          <a:xfrm>
            <a:off x="0" y="0"/>
            <a:ext cx="9144000" cy="6861175"/>
          </a:xfrm>
          <a:prstGeom prst="rect">
            <a:avLst/>
          </a:prstGeom>
          <a:solidFill>
            <a:schemeClr val="bg2">
              <a:lumMod val="75000"/>
            </a:schemeClr>
          </a:solidFill>
          <a:ln>
            <a:noFill/>
          </a:ln>
        </p:spPr>
        <p:txBody>
          <a:bodyPr anchor="t"/>
          <a:lstStyle>
            <a:lvl1pPr marL="0" indent="0" algn="ctr">
              <a:buNone/>
              <a:defRPr sz="900" b="0" i="0">
                <a:solidFill>
                  <a:schemeClr val="bg1"/>
                </a:solidFill>
                <a:latin typeface="Arial" charset="0"/>
                <a:ea typeface="Arial" charset="0"/>
                <a:cs typeface="Arial" charset="0"/>
              </a:defRPr>
            </a:lvl1pPr>
            <a:lvl2pPr marL="257169" indent="0">
              <a:buNone/>
              <a:defRPr sz="1575"/>
            </a:lvl2pPr>
            <a:lvl3pPr marL="514337" indent="0">
              <a:buNone/>
              <a:defRPr sz="1350"/>
            </a:lvl3pPr>
            <a:lvl4pPr marL="771506" indent="0">
              <a:buNone/>
              <a:defRPr sz="1125"/>
            </a:lvl4pPr>
            <a:lvl5pPr marL="1028675" indent="0">
              <a:buNone/>
              <a:defRPr sz="1125"/>
            </a:lvl5pPr>
            <a:lvl6pPr marL="1285843" indent="0">
              <a:buNone/>
              <a:defRPr sz="1125"/>
            </a:lvl6pPr>
            <a:lvl7pPr marL="1543011" indent="0">
              <a:buNone/>
              <a:defRPr sz="1125"/>
            </a:lvl7pPr>
            <a:lvl8pPr marL="1800180" indent="0">
              <a:buNone/>
              <a:defRPr sz="1125"/>
            </a:lvl8pPr>
            <a:lvl9pPr marL="2057349" indent="0">
              <a:buNone/>
              <a:defRPr sz="1125"/>
            </a:lvl9pPr>
          </a:lstStyle>
          <a:p>
            <a:pPr lvl="0"/>
            <a:endParaRPr lang="en-US" noProof="0" dirty="0"/>
          </a:p>
          <a:p>
            <a:pPr lvl="0"/>
            <a:r>
              <a:rPr lang="en-US" noProof="0" dirty="0"/>
              <a:t>Drag picture to placeholder or click icon to add</a:t>
            </a:r>
          </a:p>
        </p:txBody>
      </p:sp>
      <p:sp>
        <p:nvSpPr>
          <p:cNvPr id="6" name="Title 1"/>
          <p:cNvSpPr>
            <a:spLocks noGrp="1"/>
          </p:cNvSpPr>
          <p:nvPr>
            <p:ph type="title"/>
          </p:nvPr>
        </p:nvSpPr>
        <p:spPr>
          <a:xfrm>
            <a:off x="353442" y="301848"/>
            <a:ext cx="7886700" cy="909454"/>
          </a:xfrm>
        </p:spPr>
        <p:txBody>
          <a:body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31C3080D-C1AF-DF4E-A7D0-903F4DE28A0C}"/>
              </a:ext>
            </a:extLst>
          </p:cNvPr>
          <p:cNvSpPr>
            <a:spLocks noGrp="1"/>
          </p:cNvSpPr>
          <p:nvPr>
            <p:ph type="sldNum" sz="quarter" idx="14"/>
          </p:nvPr>
        </p:nvSpPr>
        <p:spPr/>
        <p:txBody>
          <a:bodyPr/>
          <a:lstStyle>
            <a:lvl1pPr>
              <a:defRPr/>
            </a:lvl1pPr>
          </a:lstStyle>
          <a:p>
            <a:pPr>
              <a:defRPr/>
            </a:pPr>
            <a:fld id="{E84FA096-781F-BE43-8E6A-B4984181A801}" type="slidenum">
              <a:rPr lang="en-US"/>
              <a:pPr>
                <a:defRPr/>
              </a:pPr>
              <a:t>‹#›</a:t>
            </a:fld>
            <a:endParaRPr lang="en-US" dirty="0"/>
          </a:p>
        </p:txBody>
      </p:sp>
    </p:spTree>
    <p:extLst>
      <p:ext uri="{BB962C8B-B14F-4D97-AF65-F5344CB8AC3E}">
        <p14:creationId xmlns:p14="http://schemas.microsoft.com/office/powerpoint/2010/main" val="34725922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ext and Photo ">
    <p:spTree>
      <p:nvGrpSpPr>
        <p:cNvPr id="1" name=""/>
        <p:cNvGrpSpPr/>
        <p:nvPr/>
      </p:nvGrpSpPr>
      <p:grpSpPr>
        <a:xfrm>
          <a:off x="0" y="0"/>
          <a:ext cx="0" cy="0"/>
          <a:chOff x="0" y="0"/>
          <a:chExt cx="0" cy="0"/>
        </a:xfrm>
      </p:grpSpPr>
      <p:sp>
        <p:nvSpPr>
          <p:cNvPr id="6" name="Picture Placeholder 2"/>
          <p:cNvSpPr>
            <a:spLocks noGrp="1" noChangeAspect="1"/>
          </p:cNvSpPr>
          <p:nvPr>
            <p:ph type="pic" idx="13"/>
          </p:nvPr>
        </p:nvSpPr>
        <p:spPr>
          <a:xfrm>
            <a:off x="4409375" y="1084827"/>
            <a:ext cx="4752381" cy="5191691"/>
          </a:xfrm>
          <a:prstGeom prst="rect">
            <a:avLst/>
          </a:prstGeom>
          <a:solidFill>
            <a:schemeClr val="bg2">
              <a:lumMod val="75000"/>
            </a:schemeClr>
          </a:solidFill>
          <a:ln>
            <a:solidFill>
              <a:schemeClr val="bg1"/>
            </a:solidFill>
          </a:ln>
        </p:spPr>
        <p:txBody>
          <a:bodyPr anchor="t"/>
          <a:lstStyle>
            <a:lvl1pPr marL="0" indent="0" algn="ctr">
              <a:buNone/>
              <a:defRPr sz="900" b="0" i="0">
                <a:solidFill>
                  <a:schemeClr val="bg1"/>
                </a:solidFill>
                <a:latin typeface="Arial" charset="0"/>
                <a:ea typeface="Arial" charset="0"/>
                <a:cs typeface="Arial" charset="0"/>
              </a:defRPr>
            </a:lvl1pPr>
            <a:lvl2pPr marL="257169" indent="0">
              <a:buNone/>
              <a:defRPr sz="1575"/>
            </a:lvl2pPr>
            <a:lvl3pPr marL="514337" indent="0">
              <a:buNone/>
              <a:defRPr sz="1350"/>
            </a:lvl3pPr>
            <a:lvl4pPr marL="771506" indent="0">
              <a:buNone/>
              <a:defRPr sz="1125"/>
            </a:lvl4pPr>
            <a:lvl5pPr marL="1028675" indent="0">
              <a:buNone/>
              <a:defRPr sz="1125"/>
            </a:lvl5pPr>
            <a:lvl6pPr marL="1285843" indent="0">
              <a:buNone/>
              <a:defRPr sz="1125"/>
            </a:lvl6pPr>
            <a:lvl7pPr marL="1543011" indent="0">
              <a:buNone/>
              <a:defRPr sz="1125"/>
            </a:lvl7pPr>
            <a:lvl8pPr marL="1800180" indent="0">
              <a:buNone/>
              <a:defRPr sz="1125"/>
            </a:lvl8pPr>
            <a:lvl9pPr marL="2057349" indent="0">
              <a:buNone/>
              <a:defRPr sz="1125"/>
            </a:lvl9pPr>
          </a:lstStyle>
          <a:p>
            <a:pPr lvl="0"/>
            <a:endParaRPr lang="en-US" noProof="0" dirty="0"/>
          </a:p>
          <a:p>
            <a:pPr lvl="0"/>
            <a:r>
              <a:rPr lang="en-US" noProof="0" dirty="0"/>
              <a:t>Drag picture to placeholder or click icon to add</a:t>
            </a:r>
          </a:p>
        </p:txBody>
      </p:sp>
      <p:sp>
        <p:nvSpPr>
          <p:cNvPr id="7" name="Content Placeholder 2"/>
          <p:cNvSpPr>
            <a:spLocks noGrp="1"/>
          </p:cNvSpPr>
          <p:nvPr>
            <p:ph sz="half" idx="1"/>
          </p:nvPr>
        </p:nvSpPr>
        <p:spPr>
          <a:xfrm>
            <a:off x="628651" y="1541539"/>
            <a:ext cx="3170993" cy="4351338"/>
          </a:xfrm>
        </p:spPr>
        <p:txBody>
          <a:bodyPr/>
          <a:lstStyle>
            <a:lvl1pPr>
              <a:defRPr sz="1350"/>
            </a:lvl1pPr>
            <a:lvl2pPr>
              <a:defRPr sz="1200"/>
            </a:lvl2pPr>
            <a:lvl3pPr>
              <a:defRPr sz="1050"/>
            </a:lvl3pPr>
            <a:lvl4pPr>
              <a:defRPr sz="90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p:nvPr>
        </p:nvSpPr>
        <p:spPr>
          <a:xfrm>
            <a:off x="353442" y="186434"/>
            <a:ext cx="7886700" cy="909454"/>
          </a:xfrm>
        </p:spPr>
        <p:txBody>
          <a:bodyPr/>
          <a:lstStyle/>
          <a:p>
            <a:r>
              <a:rPr lang="en-US"/>
              <a:t>Click to edit Master title style</a:t>
            </a:r>
            <a:endParaRPr lang="en-US" dirty="0"/>
          </a:p>
        </p:txBody>
      </p:sp>
      <p:sp>
        <p:nvSpPr>
          <p:cNvPr id="5" name="Date Placeholder 3">
            <a:extLst>
              <a:ext uri="{FF2B5EF4-FFF2-40B4-BE49-F238E27FC236}">
                <a16:creationId xmlns:a16="http://schemas.microsoft.com/office/drawing/2014/main" id="{6A281B67-000B-774B-8502-DF0DC46A79E7}"/>
              </a:ext>
            </a:extLst>
          </p:cNvPr>
          <p:cNvSpPr>
            <a:spLocks noGrp="1"/>
          </p:cNvSpPr>
          <p:nvPr>
            <p:ph type="dt" sz="half" idx="14"/>
          </p:nvPr>
        </p:nvSpPr>
        <p:spPr/>
        <p:txBody>
          <a:bodyPr/>
          <a:lstStyle>
            <a:lvl1pPr>
              <a:defRPr/>
            </a:lvl1pPr>
          </a:lstStyle>
          <a:p>
            <a:pPr>
              <a:defRPr/>
            </a:pPr>
            <a:fld id="{80C598DE-A3D5-6441-8085-034797FD6E07}" type="datetime1">
              <a:rPr lang="en-US"/>
              <a:pPr>
                <a:defRPr/>
              </a:pPr>
              <a:t>1/5/21</a:t>
            </a:fld>
            <a:endParaRPr lang="en-US" dirty="0"/>
          </a:p>
        </p:txBody>
      </p:sp>
      <p:sp>
        <p:nvSpPr>
          <p:cNvPr id="8" name="Footer Placeholder 4">
            <a:extLst>
              <a:ext uri="{FF2B5EF4-FFF2-40B4-BE49-F238E27FC236}">
                <a16:creationId xmlns:a16="http://schemas.microsoft.com/office/drawing/2014/main" id="{0C900E3B-F8A4-7448-91FE-0B5DED2F6034}"/>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37C21AF3-C371-DA48-B013-6CB12AA75892}"/>
              </a:ext>
            </a:extLst>
          </p:cNvPr>
          <p:cNvSpPr>
            <a:spLocks noGrp="1"/>
          </p:cNvSpPr>
          <p:nvPr>
            <p:ph type="sldNum" sz="quarter" idx="16"/>
          </p:nvPr>
        </p:nvSpPr>
        <p:spPr/>
        <p:txBody>
          <a:bodyPr/>
          <a:lstStyle>
            <a:lvl1pPr>
              <a:defRPr/>
            </a:lvl1pPr>
          </a:lstStyle>
          <a:p>
            <a:pPr>
              <a:defRPr/>
            </a:pPr>
            <a:fld id="{14BA20D3-A694-C345-8C0A-2C8D0CF0BDDD}" type="slidenum">
              <a:rPr lang="en-US"/>
              <a:pPr>
                <a:defRPr/>
              </a:pPr>
              <a:t>‹#›</a:t>
            </a:fld>
            <a:endParaRPr lang="en-US" dirty="0"/>
          </a:p>
        </p:txBody>
      </p:sp>
    </p:spTree>
    <p:extLst>
      <p:ext uri="{BB962C8B-B14F-4D97-AF65-F5344CB8AC3E}">
        <p14:creationId xmlns:p14="http://schemas.microsoft.com/office/powerpoint/2010/main" val="32688213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ext and 3 Photos">
    <p:spTree>
      <p:nvGrpSpPr>
        <p:cNvPr id="1" name=""/>
        <p:cNvGrpSpPr/>
        <p:nvPr/>
      </p:nvGrpSpPr>
      <p:grpSpPr>
        <a:xfrm>
          <a:off x="0" y="0"/>
          <a:ext cx="0" cy="0"/>
          <a:chOff x="0" y="0"/>
          <a:chExt cx="0" cy="0"/>
        </a:xfrm>
      </p:grpSpPr>
      <p:sp>
        <p:nvSpPr>
          <p:cNvPr id="12" name="Picture Placeholder 2"/>
          <p:cNvSpPr>
            <a:spLocks noGrp="1" noChangeAspect="1"/>
          </p:cNvSpPr>
          <p:nvPr>
            <p:ph type="pic" idx="13"/>
          </p:nvPr>
        </p:nvSpPr>
        <p:spPr>
          <a:xfrm>
            <a:off x="4130859" y="401239"/>
            <a:ext cx="5013142" cy="2786196"/>
          </a:xfrm>
          <a:prstGeom prst="rect">
            <a:avLst/>
          </a:prstGeom>
          <a:solidFill>
            <a:schemeClr val="bg2">
              <a:lumMod val="75000"/>
            </a:schemeClr>
          </a:solidFill>
          <a:ln>
            <a:solidFill>
              <a:schemeClr val="bg1"/>
            </a:solidFill>
          </a:ln>
        </p:spPr>
        <p:txBody>
          <a:bodyPr anchor="t"/>
          <a:lstStyle>
            <a:lvl1pPr marL="0" indent="0" algn="ctr">
              <a:buNone/>
              <a:defRPr sz="900" b="0" i="0">
                <a:solidFill>
                  <a:schemeClr val="bg1"/>
                </a:solidFill>
                <a:latin typeface="Arial" charset="0"/>
                <a:ea typeface="Arial" charset="0"/>
                <a:cs typeface="Arial" charset="0"/>
              </a:defRPr>
            </a:lvl1pPr>
            <a:lvl2pPr marL="257169" indent="0">
              <a:buNone/>
              <a:defRPr sz="1575"/>
            </a:lvl2pPr>
            <a:lvl3pPr marL="514337" indent="0">
              <a:buNone/>
              <a:defRPr sz="1350"/>
            </a:lvl3pPr>
            <a:lvl4pPr marL="771506" indent="0">
              <a:buNone/>
              <a:defRPr sz="1125"/>
            </a:lvl4pPr>
            <a:lvl5pPr marL="1028675" indent="0">
              <a:buNone/>
              <a:defRPr sz="1125"/>
            </a:lvl5pPr>
            <a:lvl6pPr marL="1285843" indent="0">
              <a:buNone/>
              <a:defRPr sz="1125"/>
            </a:lvl6pPr>
            <a:lvl7pPr marL="1543011" indent="0">
              <a:buNone/>
              <a:defRPr sz="1125"/>
            </a:lvl7pPr>
            <a:lvl8pPr marL="1800180" indent="0">
              <a:buNone/>
              <a:defRPr sz="1125"/>
            </a:lvl8pPr>
            <a:lvl9pPr marL="2057349" indent="0">
              <a:buNone/>
              <a:defRPr sz="1125"/>
            </a:lvl9pPr>
          </a:lstStyle>
          <a:p>
            <a:pPr lvl="0"/>
            <a:endParaRPr lang="en-US" noProof="0" dirty="0"/>
          </a:p>
          <a:p>
            <a:pPr lvl="0"/>
            <a:r>
              <a:rPr lang="en-US" noProof="0" dirty="0"/>
              <a:t>Drag picture to placeholder or click icon to add</a:t>
            </a:r>
          </a:p>
        </p:txBody>
      </p:sp>
      <p:sp>
        <p:nvSpPr>
          <p:cNvPr id="13" name="Picture Placeholder 2"/>
          <p:cNvSpPr>
            <a:spLocks noGrp="1" noChangeAspect="1"/>
          </p:cNvSpPr>
          <p:nvPr>
            <p:ph type="pic" idx="14"/>
          </p:nvPr>
        </p:nvSpPr>
        <p:spPr>
          <a:xfrm>
            <a:off x="4130860" y="3190427"/>
            <a:ext cx="2551790" cy="2698753"/>
          </a:xfrm>
          <a:prstGeom prst="rect">
            <a:avLst/>
          </a:prstGeom>
          <a:solidFill>
            <a:schemeClr val="bg2">
              <a:lumMod val="75000"/>
            </a:schemeClr>
          </a:solidFill>
          <a:ln>
            <a:solidFill>
              <a:schemeClr val="bg1"/>
            </a:solidFill>
          </a:ln>
        </p:spPr>
        <p:txBody>
          <a:bodyPr anchor="t"/>
          <a:lstStyle>
            <a:lvl1pPr marL="0" indent="0" algn="ctr">
              <a:buNone/>
              <a:defRPr sz="900" b="0" i="0">
                <a:solidFill>
                  <a:schemeClr val="bg1"/>
                </a:solidFill>
                <a:latin typeface="Arial" charset="0"/>
                <a:ea typeface="Arial" charset="0"/>
                <a:cs typeface="Arial" charset="0"/>
              </a:defRPr>
            </a:lvl1pPr>
            <a:lvl2pPr marL="257169" indent="0">
              <a:buNone/>
              <a:defRPr sz="1575"/>
            </a:lvl2pPr>
            <a:lvl3pPr marL="514337" indent="0">
              <a:buNone/>
              <a:defRPr sz="1350"/>
            </a:lvl3pPr>
            <a:lvl4pPr marL="771506" indent="0">
              <a:buNone/>
              <a:defRPr sz="1125"/>
            </a:lvl4pPr>
            <a:lvl5pPr marL="1028675" indent="0">
              <a:buNone/>
              <a:defRPr sz="1125"/>
            </a:lvl5pPr>
            <a:lvl6pPr marL="1285843" indent="0">
              <a:buNone/>
              <a:defRPr sz="1125"/>
            </a:lvl6pPr>
            <a:lvl7pPr marL="1543011" indent="0">
              <a:buNone/>
              <a:defRPr sz="1125"/>
            </a:lvl7pPr>
            <a:lvl8pPr marL="1800180" indent="0">
              <a:buNone/>
              <a:defRPr sz="1125"/>
            </a:lvl8pPr>
            <a:lvl9pPr marL="2057349" indent="0">
              <a:buNone/>
              <a:defRPr sz="1125"/>
            </a:lvl9pPr>
          </a:lstStyle>
          <a:p>
            <a:pPr lvl="0"/>
            <a:endParaRPr lang="en-US" noProof="0" dirty="0"/>
          </a:p>
          <a:p>
            <a:pPr lvl="0"/>
            <a:r>
              <a:rPr lang="en-US" noProof="0" dirty="0"/>
              <a:t>Drag picture to placeholder or click icon to add</a:t>
            </a:r>
          </a:p>
        </p:txBody>
      </p:sp>
      <p:sp>
        <p:nvSpPr>
          <p:cNvPr id="14" name="Picture Placeholder 2"/>
          <p:cNvSpPr>
            <a:spLocks noGrp="1" noChangeAspect="1"/>
          </p:cNvSpPr>
          <p:nvPr>
            <p:ph type="pic" idx="15"/>
          </p:nvPr>
        </p:nvSpPr>
        <p:spPr>
          <a:xfrm>
            <a:off x="6671269" y="3190427"/>
            <a:ext cx="2472732" cy="2698753"/>
          </a:xfrm>
          <a:prstGeom prst="rect">
            <a:avLst/>
          </a:prstGeom>
          <a:solidFill>
            <a:schemeClr val="bg2">
              <a:lumMod val="75000"/>
            </a:schemeClr>
          </a:solidFill>
          <a:ln>
            <a:solidFill>
              <a:schemeClr val="bg1"/>
            </a:solidFill>
          </a:ln>
        </p:spPr>
        <p:txBody>
          <a:bodyPr anchor="t"/>
          <a:lstStyle>
            <a:lvl1pPr marL="0" indent="0" algn="ctr">
              <a:buNone/>
              <a:defRPr sz="900" b="0" i="0">
                <a:solidFill>
                  <a:schemeClr val="bg1"/>
                </a:solidFill>
                <a:latin typeface="Arial" charset="0"/>
                <a:ea typeface="Arial" charset="0"/>
                <a:cs typeface="Arial" charset="0"/>
              </a:defRPr>
            </a:lvl1pPr>
            <a:lvl2pPr marL="257169" indent="0">
              <a:buNone/>
              <a:defRPr sz="1575"/>
            </a:lvl2pPr>
            <a:lvl3pPr marL="514337" indent="0">
              <a:buNone/>
              <a:defRPr sz="1350"/>
            </a:lvl3pPr>
            <a:lvl4pPr marL="771506" indent="0">
              <a:buNone/>
              <a:defRPr sz="1125"/>
            </a:lvl4pPr>
            <a:lvl5pPr marL="1028675" indent="0">
              <a:buNone/>
              <a:defRPr sz="1125"/>
            </a:lvl5pPr>
            <a:lvl6pPr marL="1285843" indent="0">
              <a:buNone/>
              <a:defRPr sz="1125"/>
            </a:lvl6pPr>
            <a:lvl7pPr marL="1543011" indent="0">
              <a:buNone/>
              <a:defRPr sz="1125"/>
            </a:lvl7pPr>
            <a:lvl8pPr marL="1800180" indent="0">
              <a:buNone/>
              <a:defRPr sz="1125"/>
            </a:lvl8pPr>
            <a:lvl9pPr marL="2057349" indent="0">
              <a:buNone/>
              <a:defRPr sz="1125"/>
            </a:lvl9pPr>
          </a:lstStyle>
          <a:p>
            <a:pPr lvl="0"/>
            <a:endParaRPr lang="en-US" noProof="0" dirty="0"/>
          </a:p>
          <a:p>
            <a:pPr lvl="0"/>
            <a:r>
              <a:rPr lang="en-US" noProof="0" dirty="0"/>
              <a:t>Drag picture to placeholder or click icon to add</a:t>
            </a:r>
          </a:p>
        </p:txBody>
      </p:sp>
      <p:sp>
        <p:nvSpPr>
          <p:cNvPr id="7" name="Content Placeholder 2"/>
          <p:cNvSpPr>
            <a:spLocks noGrp="1"/>
          </p:cNvSpPr>
          <p:nvPr>
            <p:ph sz="half" idx="1"/>
          </p:nvPr>
        </p:nvSpPr>
        <p:spPr>
          <a:xfrm>
            <a:off x="291299" y="1000002"/>
            <a:ext cx="3170993" cy="4351338"/>
          </a:xfrm>
        </p:spPr>
        <p:txBody>
          <a:bodyPr/>
          <a:lstStyle>
            <a:lvl1pPr>
              <a:defRPr sz="1350"/>
            </a:lvl1pPr>
            <a:lvl2pPr>
              <a:defRPr sz="1200"/>
            </a:lvl2pPr>
            <a:lvl3pPr>
              <a:defRPr sz="1050"/>
            </a:lvl3pPr>
            <a:lvl4pPr>
              <a:defRPr sz="90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4">
            <a:extLst>
              <a:ext uri="{FF2B5EF4-FFF2-40B4-BE49-F238E27FC236}">
                <a16:creationId xmlns:a16="http://schemas.microsoft.com/office/drawing/2014/main" id="{713C8E7F-65B6-F440-A6A2-4116706FCB1A}"/>
              </a:ext>
            </a:extLst>
          </p:cNvPr>
          <p:cNvSpPr>
            <a:spLocks noGrp="1"/>
          </p:cNvSpPr>
          <p:nvPr>
            <p:ph type="sldNum" sz="quarter" idx="16"/>
          </p:nvPr>
        </p:nvSpPr>
        <p:spPr/>
        <p:txBody>
          <a:bodyPr/>
          <a:lstStyle>
            <a:lvl1pPr>
              <a:defRPr/>
            </a:lvl1pPr>
          </a:lstStyle>
          <a:p>
            <a:pPr>
              <a:defRPr/>
            </a:pPr>
            <a:fld id="{76AF7238-1A94-3D42-8D7E-3DAAD16A19EE}" type="slidenum">
              <a:rPr lang="en-US"/>
              <a:pPr>
                <a:defRPr/>
              </a:pPr>
              <a:t>‹#›</a:t>
            </a:fld>
            <a:endParaRPr lang="en-US" dirty="0"/>
          </a:p>
        </p:txBody>
      </p:sp>
      <p:sp>
        <p:nvSpPr>
          <p:cNvPr id="8" name="Date Placeholder 3">
            <a:extLst>
              <a:ext uri="{FF2B5EF4-FFF2-40B4-BE49-F238E27FC236}">
                <a16:creationId xmlns:a16="http://schemas.microsoft.com/office/drawing/2014/main" id="{D38E61FE-586E-1F49-B97E-95892FEA8F72}"/>
              </a:ext>
            </a:extLst>
          </p:cNvPr>
          <p:cNvSpPr>
            <a:spLocks noGrp="1"/>
          </p:cNvSpPr>
          <p:nvPr>
            <p:ph type="dt" sz="half" idx="17"/>
          </p:nvPr>
        </p:nvSpPr>
        <p:spPr/>
        <p:txBody>
          <a:bodyPr/>
          <a:lstStyle>
            <a:lvl1pPr algn="l">
              <a:defRPr sz="788" smtClean="0">
                <a:solidFill>
                  <a:schemeClr val="tx1"/>
                </a:solidFill>
                <a:latin typeface="Segoe UI Semibold" panose="020B0702040204020203" pitchFamily="34" charset="0"/>
              </a:defRPr>
            </a:lvl1pPr>
          </a:lstStyle>
          <a:p>
            <a:pPr>
              <a:defRPr/>
            </a:pPr>
            <a:fld id="{C6A8BA0F-ACEB-CF46-93C4-5976FA0331C3}" type="datetime1">
              <a:rPr lang="en-US"/>
              <a:pPr>
                <a:defRPr/>
              </a:pPr>
              <a:t>1/5/21</a:t>
            </a:fld>
            <a:endParaRPr lang="en-US" dirty="0"/>
          </a:p>
        </p:txBody>
      </p:sp>
      <p:sp>
        <p:nvSpPr>
          <p:cNvPr id="9" name="Footer Placeholder 4">
            <a:extLst>
              <a:ext uri="{FF2B5EF4-FFF2-40B4-BE49-F238E27FC236}">
                <a16:creationId xmlns:a16="http://schemas.microsoft.com/office/drawing/2014/main" id="{5997135A-FDD0-964B-8860-E9B47DDBBB64}"/>
              </a:ext>
            </a:extLst>
          </p:cNvPr>
          <p:cNvSpPr>
            <a:spLocks noGrp="1"/>
          </p:cNvSpPr>
          <p:nvPr>
            <p:ph type="ftr" sz="quarter" idx="18"/>
          </p:nvPr>
        </p:nvSpPr>
        <p:spPr/>
        <p:txBody>
          <a:bodyPr/>
          <a:lstStyle>
            <a:lvl1pPr algn="l">
              <a:defRPr sz="825" dirty="0">
                <a:solidFill>
                  <a:schemeClr val="tx1">
                    <a:tint val="75000"/>
                  </a:schemeClr>
                </a:solidFill>
                <a:latin typeface="Segoe UI Semibold" panose="020B0702040204020203" pitchFamily="34" charset="0"/>
              </a:defRPr>
            </a:lvl1pPr>
          </a:lstStyle>
          <a:p>
            <a:pPr>
              <a:defRPr/>
            </a:pPr>
            <a:endParaRPr lang="en-US"/>
          </a:p>
        </p:txBody>
      </p:sp>
    </p:spTree>
    <p:extLst>
      <p:ext uri="{BB962C8B-B14F-4D97-AF65-F5344CB8AC3E}">
        <p14:creationId xmlns:p14="http://schemas.microsoft.com/office/powerpoint/2010/main" val="3979705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F66AF80-1811-1B48-BDAE-D085BEA3F59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6B980D3-4827-304E-BEBF-FDA6C20D3394}"/>
              </a:ext>
            </a:extLst>
          </p:cNvPr>
          <p:cNvSpPr>
            <a:spLocks noGrp="1" noChangeArrowheads="1"/>
          </p:cNvSpPr>
          <p:nvPr>
            <p:ph type="ftr" sz="quarter" idx="11"/>
          </p:nvPr>
        </p:nvSpPr>
        <p:spPr>
          <a:ln/>
        </p:spPr>
        <p:txBody>
          <a:bodyPr/>
          <a:lstStyle>
            <a:lvl1pPr>
              <a:defRPr/>
            </a:lvl1pPr>
          </a:lstStyle>
          <a:p>
            <a:pPr>
              <a:defRPr/>
            </a:pPr>
            <a:r>
              <a:rPr lang="en-US"/>
              <a:t>Please keep yourself muted when not speaking and do NOT put the call on hold. In muted by the leader, press *6 to unmute. </a:t>
            </a:r>
          </a:p>
        </p:txBody>
      </p:sp>
      <p:sp>
        <p:nvSpPr>
          <p:cNvPr id="7" name="Rectangle 8">
            <a:extLst>
              <a:ext uri="{FF2B5EF4-FFF2-40B4-BE49-F238E27FC236}">
                <a16:creationId xmlns:a16="http://schemas.microsoft.com/office/drawing/2014/main" id="{4C4D8BBB-280E-BF49-A655-6F8F4E620707}"/>
              </a:ext>
            </a:extLst>
          </p:cNvPr>
          <p:cNvSpPr>
            <a:spLocks noGrp="1" noChangeArrowheads="1"/>
          </p:cNvSpPr>
          <p:nvPr>
            <p:ph type="sldNum" sz="quarter" idx="12"/>
          </p:nvPr>
        </p:nvSpPr>
        <p:spPr>
          <a:ln/>
        </p:spPr>
        <p:txBody>
          <a:bodyPr/>
          <a:lstStyle>
            <a:lvl1pPr>
              <a:defRPr/>
            </a:lvl1pPr>
          </a:lstStyle>
          <a:p>
            <a:pPr>
              <a:defRPr/>
            </a:pPr>
            <a:fld id="{9E24AE82-5F27-724F-AFD2-E17A9CF10149}" type="slidenum">
              <a:rPr lang="en-US" altLang="en-US"/>
              <a:pPr>
                <a:defRPr/>
              </a:pPr>
              <a:t>‹#›</a:t>
            </a:fld>
            <a:endParaRPr lang="en-US" altLang="en-US"/>
          </a:p>
        </p:txBody>
      </p:sp>
    </p:spTree>
    <p:extLst>
      <p:ext uri="{BB962C8B-B14F-4D97-AF65-F5344CB8AC3E}">
        <p14:creationId xmlns:p14="http://schemas.microsoft.com/office/powerpoint/2010/main" val="15129918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hart ">
    <p:spTree>
      <p:nvGrpSpPr>
        <p:cNvPr id="1" name=""/>
        <p:cNvGrpSpPr/>
        <p:nvPr/>
      </p:nvGrpSpPr>
      <p:grpSpPr>
        <a:xfrm>
          <a:off x="0" y="0"/>
          <a:ext cx="0" cy="0"/>
          <a:chOff x="0" y="0"/>
          <a:chExt cx="0" cy="0"/>
        </a:xfrm>
      </p:grpSpPr>
      <p:sp>
        <p:nvSpPr>
          <p:cNvPr id="7" name="Content Placeholder 2"/>
          <p:cNvSpPr>
            <a:spLocks noGrp="1"/>
          </p:cNvSpPr>
          <p:nvPr>
            <p:ph sz="half" idx="1"/>
          </p:nvPr>
        </p:nvSpPr>
        <p:spPr>
          <a:xfrm>
            <a:off x="202522" y="1621438"/>
            <a:ext cx="3170993" cy="4351338"/>
          </a:xfrm>
        </p:spPr>
        <p:txBody>
          <a:bodyPr/>
          <a:lstStyle>
            <a:lvl1pPr>
              <a:defRPr sz="1350"/>
            </a:lvl1pPr>
            <a:lvl2pPr>
              <a:defRPr sz="1200"/>
            </a:lvl2pPr>
            <a:lvl3pPr>
              <a:defRPr sz="1050"/>
            </a:lvl3pPr>
            <a:lvl4pPr>
              <a:defRPr sz="90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hart Placeholder 5"/>
          <p:cNvSpPr>
            <a:spLocks noGrp="1"/>
          </p:cNvSpPr>
          <p:nvPr>
            <p:ph type="chart" sz="quarter" idx="13"/>
          </p:nvPr>
        </p:nvSpPr>
        <p:spPr>
          <a:xfrm>
            <a:off x="3701990" y="1683711"/>
            <a:ext cx="5220070" cy="4042386"/>
          </a:xfrm>
          <a:solidFill>
            <a:schemeClr val="bg1">
              <a:lumMod val="75000"/>
            </a:schemeClr>
          </a:solidFill>
        </p:spPr>
        <p:txBody>
          <a:bodyPr/>
          <a:lstStyle>
            <a:lvl1pPr marL="0" indent="0">
              <a:buNone/>
              <a:defRPr/>
            </a:lvl1pPr>
          </a:lstStyle>
          <a:p>
            <a:pPr lvl="0"/>
            <a:endParaRPr lang="en-US" noProof="0" dirty="0"/>
          </a:p>
        </p:txBody>
      </p:sp>
      <p:sp>
        <p:nvSpPr>
          <p:cNvPr id="15" name="Title 1"/>
          <p:cNvSpPr>
            <a:spLocks noGrp="1"/>
          </p:cNvSpPr>
          <p:nvPr>
            <p:ph type="title"/>
          </p:nvPr>
        </p:nvSpPr>
        <p:spPr>
          <a:xfrm>
            <a:off x="353442" y="186434"/>
            <a:ext cx="7886700" cy="909454"/>
          </a:xfrm>
        </p:spPr>
        <p:txBody>
          <a:body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841B4631-A3F7-FB44-B977-2E1495ACF631}"/>
              </a:ext>
            </a:extLst>
          </p:cNvPr>
          <p:cNvSpPr>
            <a:spLocks noGrp="1"/>
          </p:cNvSpPr>
          <p:nvPr>
            <p:ph type="sldNum" sz="quarter" idx="14"/>
          </p:nvPr>
        </p:nvSpPr>
        <p:spPr/>
        <p:txBody>
          <a:bodyPr/>
          <a:lstStyle>
            <a:lvl1pPr>
              <a:defRPr/>
            </a:lvl1pPr>
          </a:lstStyle>
          <a:p>
            <a:pPr>
              <a:defRPr/>
            </a:pPr>
            <a:fld id="{B80EA24D-C3B7-7141-9C08-6424D0E5AFE7}" type="slidenum">
              <a:rPr lang="en-US"/>
              <a:pPr>
                <a:defRPr/>
              </a:pPr>
              <a:t>‹#›</a:t>
            </a:fld>
            <a:endParaRPr lang="en-US" dirty="0"/>
          </a:p>
        </p:txBody>
      </p:sp>
      <p:sp>
        <p:nvSpPr>
          <p:cNvPr id="8" name="Date Placeholder 3">
            <a:extLst>
              <a:ext uri="{FF2B5EF4-FFF2-40B4-BE49-F238E27FC236}">
                <a16:creationId xmlns:a16="http://schemas.microsoft.com/office/drawing/2014/main" id="{6E547973-13DD-3E42-BC06-4D2CAC2B20A2}"/>
              </a:ext>
            </a:extLst>
          </p:cNvPr>
          <p:cNvSpPr>
            <a:spLocks noGrp="1"/>
          </p:cNvSpPr>
          <p:nvPr>
            <p:ph type="dt" sz="half" idx="15"/>
          </p:nvPr>
        </p:nvSpPr>
        <p:spPr/>
        <p:txBody>
          <a:bodyPr/>
          <a:lstStyle>
            <a:lvl1pPr algn="l">
              <a:defRPr sz="788" smtClean="0">
                <a:solidFill>
                  <a:schemeClr val="tx1"/>
                </a:solidFill>
                <a:latin typeface="Segoe UI Semibold" panose="020B0702040204020203" pitchFamily="34" charset="0"/>
              </a:defRPr>
            </a:lvl1pPr>
          </a:lstStyle>
          <a:p>
            <a:pPr>
              <a:defRPr/>
            </a:pPr>
            <a:fld id="{19395230-2830-9041-847F-27E961BFFAA0}" type="datetime1">
              <a:rPr lang="en-US"/>
              <a:pPr>
                <a:defRPr/>
              </a:pPr>
              <a:t>1/5/21</a:t>
            </a:fld>
            <a:endParaRPr lang="en-US" dirty="0"/>
          </a:p>
        </p:txBody>
      </p:sp>
      <p:sp>
        <p:nvSpPr>
          <p:cNvPr id="9" name="Footer Placeholder 4">
            <a:extLst>
              <a:ext uri="{FF2B5EF4-FFF2-40B4-BE49-F238E27FC236}">
                <a16:creationId xmlns:a16="http://schemas.microsoft.com/office/drawing/2014/main" id="{98AE4424-0AE9-CA4D-AD9B-22236E2F8378}"/>
              </a:ext>
            </a:extLst>
          </p:cNvPr>
          <p:cNvSpPr>
            <a:spLocks noGrp="1"/>
          </p:cNvSpPr>
          <p:nvPr>
            <p:ph type="ftr" sz="quarter" idx="16"/>
          </p:nvPr>
        </p:nvSpPr>
        <p:spPr/>
        <p:txBody>
          <a:bodyPr/>
          <a:lstStyle>
            <a:lvl1pPr algn="l">
              <a:defRPr sz="825" dirty="0">
                <a:solidFill>
                  <a:schemeClr val="tx1">
                    <a:tint val="75000"/>
                  </a:schemeClr>
                </a:solidFill>
                <a:latin typeface="Segoe UI Semibold" panose="020B0702040204020203" pitchFamily="34" charset="0"/>
              </a:defRPr>
            </a:lvl1pPr>
          </a:lstStyle>
          <a:p>
            <a:pPr>
              <a:defRPr/>
            </a:pPr>
            <a:endParaRPr lang="en-US"/>
          </a:p>
        </p:txBody>
      </p:sp>
    </p:spTree>
    <p:extLst>
      <p:ext uri="{BB962C8B-B14F-4D97-AF65-F5344CB8AC3E}">
        <p14:creationId xmlns:p14="http://schemas.microsoft.com/office/powerpoint/2010/main" val="30047294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E8EC54-E5A5-42DE-B800-30F2FD59115D}"/>
              </a:ext>
            </a:extLst>
          </p:cNvPr>
          <p:cNvSpPr/>
          <p:nvPr/>
        </p:nvSpPr>
        <p:spPr>
          <a:xfrm>
            <a:off x="0" y="0"/>
            <a:ext cx="9144000" cy="2492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cxnSp>
        <p:nvCxnSpPr>
          <p:cNvPr id="5" name="Straight Connector 4">
            <a:extLst>
              <a:ext uri="{FF2B5EF4-FFF2-40B4-BE49-F238E27FC236}">
                <a16:creationId xmlns:a16="http://schemas.microsoft.com/office/drawing/2014/main" id="{0EE82D7A-A42D-4219-8083-4C99A24C1D70}"/>
              </a:ext>
            </a:extLst>
          </p:cNvPr>
          <p:cNvCxnSpPr/>
          <p:nvPr/>
        </p:nvCxnSpPr>
        <p:spPr>
          <a:xfrm>
            <a:off x="685800" y="2862263"/>
            <a:ext cx="7772400"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6" name="Picture 13">
            <a:extLst>
              <a:ext uri="{FF2B5EF4-FFF2-40B4-BE49-F238E27FC236}">
                <a16:creationId xmlns:a16="http://schemas.microsoft.com/office/drawing/2014/main" id="{50E30E3A-C322-4366-ABBB-319E23AF90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763" y="690563"/>
            <a:ext cx="1055687"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a:extLst>
              <a:ext uri="{FF2B5EF4-FFF2-40B4-BE49-F238E27FC236}">
                <a16:creationId xmlns:a16="http://schemas.microsoft.com/office/drawing/2014/main" id="{E3673DB7-C64F-4D27-9061-F1F1CE1704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9450" y="698500"/>
            <a:ext cx="2033588"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a:extLst>
              <a:ext uri="{FF2B5EF4-FFF2-40B4-BE49-F238E27FC236}">
                <a16:creationId xmlns:a16="http://schemas.microsoft.com/office/drawing/2014/main" id="{092EEE0C-561C-404D-8AF0-5DC2D1DEC3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3038" y="690563"/>
            <a:ext cx="1120775"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7207AB2C-0151-4388-9321-426718406047}"/>
              </a:ext>
            </a:extLst>
          </p:cNvPr>
          <p:cNvSpPr/>
          <p:nvPr/>
        </p:nvSpPr>
        <p:spPr>
          <a:xfrm>
            <a:off x="7242175" y="6375400"/>
            <a:ext cx="1895475" cy="444500"/>
          </a:xfrm>
          <a:prstGeom prst="rect">
            <a:avLst/>
          </a:prstGeom>
          <a:solidFill>
            <a:schemeClr val="bg1"/>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ctrTitle"/>
          </p:nvPr>
        </p:nvSpPr>
        <p:spPr>
          <a:xfrm>
            <a:off x="685800" y="1904077"/>
            <a:ext cx="7772400" cy="958438"/>
          </a:xfrm>
          <a:noFill/>
        </p:spPr>
        <p:txBody>
          <a:bodyPr anchor="b">
            <a:normAutofit/>
          </a:bodyPr>
          <a:lstStyle>
            <a:lvl1pPr algn="l">
              <a:defRPr sz="3000" b="1">
                <a:latin typeface="Franklin Gothic Book" panose="020B05030201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2954590"/>
            <a:ext cx="7772400" cy="1655762"/>
          </a:xfrm>
          <a:noFill/>
        </p:spPr>
        <p:txBody>
          <a:bodyPr/>
          <a:lstStyle>
            <a:lvl1pPr marL="0" indent="0" algn="l">
              <a:buNone/>
              <a:defRPr sz="2400">
                <a:solidFill>
                  <a:schemeClr val="tx2"/>
                </a:solidFill>
                <a:latin typeface="Franklin Gothic Book" panose="020B0503020102020204" pitchFamily="34" charset="0"/>
                <a:ea typeface="Segoe UI" panose="020B0502040204020203" pitchFamily="34" charset="0"/>
                <a:cs typeface="Segoe UI" panose="020B05020402040202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0" name="Slide Number Placeholder 16">
            <a:extLst>
              <a:ext uri="{FF2B5EF4-FFF2-40B4-BE49-F238E27FC236}">
                <a16:creationId xmlns:a16="http://schemas.microsoft.com/office/drawing/2014/main" id="{3F771AF5-6104-4D86-A31E-08E95C941025}"/>
              </a:ext>
            </a:extLst>
          </p:cNvPr>
          <p:cNvSpPr>
            <a:spLocks noGrp="1"/>
          </p:cNvSpPr>
          <p:nvPr>
            <p:ph type="sldNum" sz="quarter" idx="10"/>
          </p:nvPr>
        </p:nvSpPr>
        <p:spPr/>
        <p:txBody>
          <a:bodyPr/>
          <a:lstStyle>
            <a:lvl1pPr>
              <a:defRPr/>
            </a:lvl1pPr>
          </a:lstStyle>
          <a:p>
            <a:pPr>
              <a:defRPr/>
            </a:pPr>
            <a:fld id="{8AA94406-7C03-4720-8651-9522335B45D5}" type="slidenum">
              <a:rPr lang="en-US" altLang="en-US"/>
              <a:pPr>
                <a:defRPr/>
              </a:pPr>
              <a:t>‹#›</a:t>
            </a:fld>
            <a:endParaRPr lang="en-US" altLang="en-US"/>
          </a:p>
        </p:txBody>
      </p:sp>
    </p:spTree>
    <p:extLst>
      <p:ext uri="{BB962C8B-B14F-4D97-AF65-F5344CB8AC3E}">
        <p14:creationId xmlns:p14="http://schemas.microsoft.com/office/powerpoint/2010/main" val="41033157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 y="276648"/>
            <a:ext cx="8915400" cy="611418"/>
          </a:xfrm>
          <a:noFill/>
        </p:spPr>
        <p:txBody>
          <a:bodyPr/>
          <a:lstStyle/>
          <a:p>
            <a:r>
              <a:rPr lang="en-US"/>
              <a:t>Click to edit Master title style</a:t>
            </a:r>
            <a:endParaRPr lang="en-US" dirty="0"/>
          </a:p>
        </p:txBody>
      </p:sp>
      <p:sp>
        <p:nvSpPr>
          <p:cNvPr id="3" name="Content Placeholder 2"/>
          <p:cNvSpPr>
            <a:spLocks noGrp="1"/>
          </p:cNvSpPr>
          <p:nvPr>
            <p:ph idx="1"/>
          </p:nvPr>
        </p:nvSpPr>
        <p:spPr>
          <a:xfrm>
            <a:off x="114300" y="1907179"/>
            <a:ext cx="8915400" cy="4360459"/>
          </a:xfrm>
          <a:noFill/>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idx="10"/>
          </p:nvPr>
        </p:nvSpPr>
        <p:spPr>
          <a:xfrm>
            <a:off x="114300" y="1004854"/>
            <a:ext cx="8915400" cy="785534"/>
          </a:xfrm>
          <a:noFill/>
        </p:spPr>
        <p:txBody>
          <a:bodyPr/>
          <a:lstStyle>
            <a:lvl1pPr marL="0" indent="0" algn="ctr">
              <a:buNone/>
              <a:defRPr b="1">
                <a:solidFill>
                  <a:schemeClr val="tx1"/>
                </a:solidFill>
              </a:defRPr>
            </a:lvl1pPr>
            <a:lvl2pPr marL="342900" indent="0">
              <a:buNone/>
              <a:defRPr/>
            </a:lvl2pPr>
            <a:lvl3pPr marL="685800" indent="0">
              <a:buNone/>
              <a:defRPr/>
            </a:lvl3pPr>
            <a:lvl4pPr marL="1028700" indent="0">
              <a:buNone/>
              <a:defRPr/>
            </a:lvl4pPr>
          </a:lstStyle>
          <a:p>
            <a:pPr lvl="0"/>
            <a:r>
              <a:rPr lang="en-US"/>
              <a:t>Click to edit Master text styles</a:t>
            </a:r>
          </a:p>
        </p:txBody>
      </p:sp>
      <p:sp>
        <p:nvSpPr>
          <p:cNvPr id="6" name="Slide Number Placeholder 16">
            <a:extLst>
              <a:ext uri="{FF2B5EF4-FFF2-40B4-BE49-F238E27FC236}">
                <a16:creationId xmlns:a16="http://schemas.microsoft.com/office/drawing/2014/main" id="{B9BA151E-BF8D-409E-9599-552EECBE2391}"/>
              </a:ext>
            </a:extLst>
          </p:cNvPr>
          <p:cNvSpPr>
            <a:spLocks noGrp="1"/>
          </p:cNvSpPr>
          <p:nvPr>
            <p:ph type="sldNum" sz="quarter" idx="11"/>
          </p:nvPr>
        </p:nvSpPr>
        <p:spPr/>
        <p:txBody>
          <a:bodyPr/>
          <a:lstStyle>
            <a:lvl1pPr>
              <a:defRPr/>
            </a:lvl1pPr>
          </a:lstStyle>
          <a:p>
            <a:pPr>
              <a:defRPr/>
            </a:pPr>
            <a:fld id="{E639759B-6A5F-4254-9033-EAFE802F1665}" type="slidenum">
              <a:rPr lang="en-US" altLang="en-US"/>
              <a:pPr>
                <a:defRPr/>
              </a:pPr>
              <a:t>‹#›</a:t>
            </a:fld>
            <a:endParaRPr lang="en-US" altLang="en-US"/>
          </a:p>
        </p:txBody>
      </p:sp>
    </p:spTree>
    <p:extLst>
      <p:ext uri="{BB962C8B-B14F-4D97-AF65-F5344CB8AC3E}">
        <p14:creationId xmlns:p14="http://schemas.microsoft.com/office/powerpoint/2010/main" val="5407092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no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16">
            <a:extLst>
              <a:ext uri="{FF2B5EF4-FFF2-40B4-BE49-F238E27FC236}">
                <a16:creationId xmlns:a16="http://schemas.microsoft.com/office/drawing/2014/main" id="{05186FA2-BFA6-443A-8417-191571DF54D7}"/>
              </a:ext>
            </a:extLst>
          </p:cNvPr>
          <p:cNvSpPr>
            <a:spLocks noGrp="1"/>
          </p:cNvSpPr>
          <p:nvPr>
            <p:ph type="sldNum" sz="quarter" idx="10"/>
          </p:nvPr>
        </p:nvSpPr>
        <p:spPr/>
        <p:txBody>
          <a:bodyPr/>
          <a:lstStyle>
            <a:lvl1pPr>
              <a:defRPr/>
            </a:lvl1pPr>
          </a:lstStyle>
          <a:p>
            <a:pPr>
              <a:defRPr/>
            </a:pPr>
            <a:fld id="{1255A30D-8E1F-456E-B2B1-74EE8B6F2125}" type="slidenum">
              <a:rPr lang="en-US" altLang="en-US"/>
              <a:pPr>
                <a:defRPr/>
              </a:pPr>
              <a:t>‹#›</a:t>
            </a:fld>
            <a:endParaRPr lang="en-US" altLang="en-US"/>
          </a:p>
        </p:txBody>
      </p:sp>
    </p:spTree>
    <p:extLst>
      <p:ext uri="{BB962C8B-B14F-4D97-AF65-F5344CB8AC3E}">
        <p14:creationId xmlns:p14="http://schemas.microsoft.com/office/powerpoint/2010/main" val="37808073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 y="1014984"/>
            <a:ext cx="4423410" cy="5248656"/>
          </a:xfrm>
          <a:noFill/>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06290" y="1008850"/>
            <a:ext cx="4423410" cy="5248656"/>
          </a:xfrm>
          <a:noFill/>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16">
            <a:extLst>
              <a:ext uri="{FF2B5EF4-FFF2-40B4-BE49-F238E27FC236}">
                <a16:creationId xmlns:a16="http://schemas.microsoft.com/office/drawing/2014/main" id="{1710BED7-D5B6-49D4-AEDD-C56F0A26DE12}"/>
              </a:ext>
            </a:extLst>
          </p:cNvPr>
          <p:cNvSpPr>
            <a:spLocks noGrp="1"/>
          </p:cNvSpPr>
          <p:nvPr>
            <p:ph type="sldNum" sz="quarter" idx="10"/>
          </p:nvPr>
        </p:nvSpPr>
        <p:spPr/>
        <p:txBody>
          <a:bodyPr/>
          <a:lstStyle>
            <a:lvl1pPr>
              <a:defRPr/>
            </a:lvl1pPr>
          </a:lstStyle>
          <a:p>
            <a:pPr>
              <a:defRPr/>
            </a:pPr>
            <a:fld id="{3B584377-65BF-40B2-B8A8-EED40691E893}" type="slidenum">
              <a:rPr lang="en-US" altLang="en-US"/>
              <a:pPr>
                <a:defRPr/>
              </a:pPr>
              <a:t>‹#›</a:t>
            </a:fld>
            <a:endParaRPr lang="en-US" altLang="en-US"/>
          </a:p>
        </p:txBody>
      </p:sp>
    </p:spTree>
    <p:extLst>
      <p:ext uri="{BB962C8B-B14F-4D97-AF65-F5344CB8AC3E}">
        <p14:creationId xmlns:p14="http://schemas.microsoft.com/office/powerpoint/2010/main" val="40807892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 y="1681398"/>
            <a:ext cx="4423410" cy="458224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06290" y="1681398"/>
            <a:ext cx="4423410" cy="458224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2"/>
          </p:nvPr>
        </p:nvSpPr>
        <p:spPr>
          <a:xfrm>
            <a:off x="114300" y="1014984"/>
            <a:ext cx="4423410" cy="539496"/>
          </a:xfrm>
        </p:spPr>
        <p:txBody>
          <a:bodyPr anchor="b"/>
          <a:lstStyle>
            <a:lvl1pPr marL="0" indent="0" algn="ctr">
              <a:buNone/>
              <a:defRPr sz="2100" b="0">
                <a:solidFill>
                  <a:schemeClr val="tx1"/>
                </a:solidFill>
              </a:defRPr>
            </a:lvl1pPr>
          </a:lstStyle>
          <a:p>
            <a:pPr lvl="0"/>
            <a:r>
              <a:rPr lang="en-US"/>
              <a:t>Click to edit Master text styles</a:t>
            </a:r>
          </a:p>
        </p:txBody>
      </p:sp>
      <p:sp>
        <p:nvSpPr>
          <p:cNvPr id="10" name="Text Placeholder 8"/>
          <p:cNvSpPr>
            <a:spLocks noGrp="1"/>
          </p:cNvSpPr>
          <p:nvPr>
            <p:ph type="body" sz="quarter" idx="13"/>
          </p:nvPr>
        </p:nvSpPr>
        <p:spPr>
          <a:xfrm>
            <a:off x="4606290" y="1014984"/>
            <a:ext cx="4423410" cy="539496"/>
          </a:xfrm>
        </p:spPr>
        <p:txBody>
          <a:bodyPr anchor="b"/>
          <a:lstStyle>
            <a:lvl1pPr marL="0" indent="0" algn="ctr">
              <a:buNone/>
              <a:defRPr sz="2100" b="0">
                <a:solidFill>
                  <a:schemeClr val="tx1"/>
                </a:solidFill>
              </a:defRPr>
            </a:lvl1pPr>
          </a:lstStyle>
          <a:p>
            <a:pPr lvl="0"/>
            <a:r>
              <a:rPr lang="en-US"/>
              <a:t>Click to edit Master text styles</a:t>
            </a:r>
          </a:p>
        </p:txBody>
      </p:sp>
      <p:sp>
        <p:nvSpPr>
          <p:cNvPr id="7" name="Slide Number Placeholder 16">
            <a:extLst>
              <a:ext uri="{FF2B5EF4-FFF2-40B4-BE49-F238E27FC236}">
                <a16:creationId xmlns:a16="http://schemas.microsoft.com/office/drawing/2014/main" id="{C981ABFF-491E-4661-9BC7-D05828E1127E}"/>
              </a:ext>
            </a:extLst>
          </p:cNvPr>
          <p:cNvSpPr>
            <a:spLocks noGrp="1"/>
          </p:cNvSpPr>
          <p:nvPr>
            <p:ph type="sldNum" sz="quarter" idx="14"/>
          </p:nvPr>
        </p:nvSpPr>
        <p:spPr/>
        <p:txBody>
          <a:bodyPr/>
          <a:lstStyle>
            <a:lvl1pPr>
              <a:defRPr/>
            </a:lvl1pPr>
          </a:lstStyle>
          <a:p>
            <a:pPr>
              <a:defRPr/>
            </a:pPr>
            <a:fld id="{C73831AC-0EEC-47ED-A560-656896684066}" type="slidenum">
              <a:rPr lang="en-US" altLang="en-US"/>
              <a:pPr>
                <a:defRPr/>
              </a:pPr>
              <a:t>‹#›</a:t>
            </a:fld>
            <a:endParaRPr lang="en-US" altLang="en-US"/>
          </a:p>
        </p:txBody>
      </p:sp>
    </p:spTree>
    <p:extLst>
      <p:ext uri="{BB962C8B-B14F-4D97-AF65-F5344CB8AC3E}">
        <p14:creationId xmlns:p14="http://schemas.microsoft.com/office/powerpoint/2010/main" val="34312874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16">
            <a:extLst>
              <a:ext uri="{FF2B5EF4-FFF2-40B4-BE49-F238E27FC236}">
                <a16:creationId xmlns:a16="http://schemas.microsoft.com/office/drawing/2014/main" id="{67B9BFCC-6309-495F-90F1-F3374319ED2A}"/>
              </a:ext>
            </a:extLst>
          </p:cNvPr>
          <p:cNvSpPr>
            <a:spLocks noGrp="1"/>
          </p:cNvSpPr>
          <p:nvPr>
            <p:ph type="sldNum" sz="quarter" idx="10"/>
          </p:nvPr>
        </p:nvSpPr>
        <p:spPr/>
        <p:txBody>
          <a:bodyPr/>
          <a:lstStyle>
            <a:lvl1pPr>
              <a:defRPr/>
            </a:lvl1pPr>
          </a:lstStyle>
          <a:p>
            <a:pPr>
              <a:defRPr/>
            </a:pPr>
            <a:fld id="{B0887608-4CDF-46F7-BCF7-C5EEC5CE802A}" type="slidenum">
              <a:rPr lang="en-US" altLang="en-US"/>
              <a:pPr>
                <a:defRPr/>
              </a:pPr>
              <a:t>‹#›</a:t>
            </a:fld>
            <a:endParaRPr lang="en-US" altLang="en-US"/>
          </a:p>
        </p:txBody>
      </p:sp>
    </p:spTree>
    <p:extLst>
      <p:ext uri="{BB962C8B-B14F-4D97-AF65-F5344CB8AC3E}">
        <p14:creationId xmlns:p14="http://schemas.microsoft.com/office/powerpoint/2010/main" val="4872792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1 Title and Taglin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US" dirty="0"/>
          </a:p>
        </p:txBody>
      </p:sp>
      <p:sp>
        <p:nvSpPr>
          <p:cNvPr id="6" name="Text Placeholder 6"/>
          <p:cNvSpPr>
            <a:spLocks noGrp="1"/>
          </p:cNvSpPr>
          <p:nvPr>
            <p:ph type="body" sz="quarter" idx="12"/>
          </p:nvPr>
        </p:nvSpPr>
        <p:spPr>
          <a:xfrm>
            <a:off x="457200" y="1014984"/>
            <a:ext cx="8229600" cy="719138"/>
          </a:xfrm>
        </p:spPr>
        <p:txBody>
          <a:bodyPr/>
          <a:lstStyle>
            <a:lvl1pPr marL="0" indent="0">
              <a:lnSpc>
                <a:spcPct val="90000"/>
              </a:lnSpc>
              <a:spcBef>
                <a:spcPts val="0"/>
              </a:spcBef>
              <a:buNone/>
              <a:defRPr sz="1350" b="1" baseline="0">
                <a:solidFill>
                  <a:schemeClr val="tx1"/>
                </a:solidFill>
              </a:defRPr>
            </a:lvl1pPr>
          </a:lstStyle>
          <a:p>
            <a:pPr lvl="0"/>
            <a:r>
              <a:rPr lang="en-US"/>
              <a:t>Click to edit Master text styles</a:t>
            </a:r>
          </a:p>
        </p:txBody>
      </p:sp>
      <p:sp>
        <p:nvSpPr>
          <p:cNvPr id="4" name="Slide Number Placeholder 16">
            <a:extLst>
              <a:ext uri="{FF2B5EF4-FFF2-40B4-BE49-F238E27FC236}">
                <a16:creationId xmlns:a16="http://schemas.microsoft.com/office/drawing/2014/main" id="{678B814B-150C-4F09-8837-92446DD11BA5}"/>
              </a:ext>
            </a:extLst>
          </p:cNvPr>
          <p:cNvSpPr>
            <a:spLocks noGrp="1"/>
          </p:cNvSpPr>
          <p:nvPr>
            <p:ph type="sldNum" sz="quarter" idx="13"/>
          </p:nvPr>
        </p:nvSpPr>
        <p:spPr/>
        <p:txBody>
          <a:bodyPr/>
          <a:lstStyle>
            <a:lvl1pPr>
              <a:defRPr/>
            </a:lvl1pPr>
          </a:lstStyle>
          <a:p>
            <a:pPr>
              <a:defRPr/>
            </a:pPr>
            <a:fld id="{9D29316A-789C-40F3-9723-9B5814B63CF6}" type="slidenum">
              <a:rPr lang="en-US" altLang="en-US"/>
              <a:pPr>
                <a:defRPr/>
              </a:pPr>
              <a:t>‹#›</a:t>
            </a:fld>
            <a:endParaRPr lang="en-US" altLang="en-US"/>
          </a:p>
        </p:txBody>
      </p:sp>
    </p:spTree>
    <p:extLst>
      <p:ext uri="{BB962C8B-B14F-4D97-AF65-F5344CB8AC3E}">
        <p14:creationId xmlns:p14="http://schemas.microsoft.com/office/powerpoint/2010/main" val="3947199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5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772152" y="1008853"/>
            <a:ext cx="3257549" cy="5195305"/>
          </a:xfrm>
          <a:noFill/>
        </p:spPr>
        <p:txBody>
          <a:bodyPr/>
          <a:lstStyle>
            <a:lvl1pPr>
              <a:defRPr sz="1500">
                <a:solidFill>
                  <a:schemeClr val="tx1"/>
                </a:solidFill>
              </a:defRPr>
            </a:lvl1pPr>
            <a:lvl2pPr>
              <a:defRPr sz="1350"/>
            </a:lvl2pPr>
            <a:lvl3pPr>
              <a:defRPr sz="1200"/>
            </a:lvl3pPr>
            <a:lvl4pPr>
              <a:defRPr sz="1050"/>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3"/>
          </p:nvPr>
        </p:nvSpPr>
        <p:spPr>
          <a:xfrm>
            <a:off x="114300" y="1008850"/>
            <a:ext cx="5657850" cy="5195304"/>
          </a:xfrm>
          <a:noFill/>
        </p:spPr>
        <p:txBody>
          <a:bodyPr/>
          <a:lstStyle>
            <a:lvl1pPr marL="0" indent="0">
              <a:buNone/>
              <a:defRPr sz="1500">
                <a:solidFill>
                  <a:schemeClr val="tx1"/>
                </a:solidFill>
              </a:defRPr>
            </a:lvl1pPr>
            <a:lvl2pPr marL="342900" indent="0">
              <a:buNone/>
              <a:defRPr sz="1350"/>
            </a:lvl2pPr>
            <a:lvl3pPr marL="685800" indent="0">
              <a:buNone/>
              <a:defRPr sz="1200"/>
            </a:lvl3pPr>
            <a:lvl4pPr marL="1028700" indent="0">
              <a:buNone/>
              <a:defRPr sz="1050"/>
            </a:lvl4pPr>
            <a:lvl5pPr marL="1371600" indent="0">
              <a:buNone/>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2"/>
          <p:cNvSpPr>
            <a:spLocks noGrp="1"/>
          </p:cNvSpPr>
          <p:nvPr>
            <p:ph type="title"/>
          </p:nvPr>
        </p:nvSpPr>
        <p:spPr>
          <a:xfrm>
            <a:off x="114300" y="276648"/>
            <a:ext cx="8915400" cy="611418"/>
          </a:xfrm>
        </p:spPr>
        <p:txBody>
          <a:bodyPr/>
          <a:lstStyle/>
          <a:p>
            <a:r>
              <a:rPr lang="en-US"/>
              <a:t>Click to edit Master title style</a:t>
            </a:r>
            <a:endParaRPr lang="en-US" dirty="0"/>
          </a:p>
        </p:txBody>
      </p:sp>
      <p:sp>
        <p:nvSpPr>
          <p:cNvPr id="5" name="Slide Number Placeholder 16">
            <a:extLst>
              <a:ext uri="{FF2B5EF4-FFF2-40B4-BE49-F238E27FC236}">
                <a16:creationId xmlns:a16="http://schemas.microsoft.com/office/drawing/2014/main" id="{1384DA0E-97E2-484D-885B-11896420F138}"/>
              </a:ext>
            </a:extLst>
          </p:cNvPr>
          <p:cNvSpPr>
            <a:spLocks noGrp="1"/>
          </p:cNvSpPr>
          <p:nvPr>
            <p:ph type="sldNum" sz="quarter" idx="14"/>
          </p:nvPr>
        </p:nvSpPr>
        <p:spPr/>
        <p:txBody>
          <a:bodyPr/>
          <a:lstStyle>
            <a:lvl1pPr>
              <a:defRPr/>
            </a:lvl1pPr>
          </a:lstStyle>
          <a:p>
            <a:pPr>
              <a:defRPr/>
            </a:pPr>
            <a:fld id="{97350668-FF1A-4EA9-A380-791CC495BD7B}" type="slidenum">
              <a:rPr lang="en-US" altLang="en-US"/>
              <a:pPr>
                <a:defRPr/>
              </a:pPr>
              <a:t>‹#›</a:t>
            </a:fld>
            <a:endParaRPr lang="en-US" altLang="en-US"/>
          </a:p>
        </p:txBody>
      </p:sp>
    </p:spTree>
    <p:extLst>
      <p:ext uri="{BB962C8B-B14F-4D97-AF65-F5344CB8AC3E}">
        <p14:creationId xmlns:p14="http://schemas.microsoft.com/office/powerpoint/2010/main" val="13516448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6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371850" y="1008852"/>
            <a:ext cx="5657850" cy="5195305"/>
          </a:xfrm>
          <a:noFill/>
        </p:spPr>
        <p:txBody>
          <a:bodyPr/>
          <a:lstStyle>
            <a:lvl1pPr marL="0" indent="0">
              <a:buNone/>
              <a:defRPr sz="1500">
                <a:solidFill>
                  <a:schemeClr val="tx1"/>
                </a:solidFill>
              </a:defRPr>
            </a:lvl1pPr>
            <a:lvl2pPr marL="342900" indent="0">
              <a:buNone/>
              <a:defRPr sz="1350"/>
            </a:lvl2pPr>
            <a:lvl3pPr marL="685800" indent="0">
              <a:buNone/>
              <a:defRPr sz="1200"/>
            </a:lvl3pPr>
            <a:lvl4pPr marL="1028700" indent="0">
              <a:buNone/>
              <a:defRPr sz="1050"/>
            </a:lvl4pPr>
            <a:lvl5pPr marL="1371600" indent="0">
              <a:buNone/>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2"/>
          <p:cNvSpPr>
            <a:spLocks noGrp="1"/>
          </p:cNvSpPr>
          <p:nvPr>
            <p:ph type="title"/>
          </p:nvPr>
        </p:nvSpPr>
        <p:spPr>
          <a:xfrm>
            <a:off x="114300" y="276648"/>
            <a:ext cx="8915400" cy="611418"/>
          </a:xfrm>
        </p:spPr>
        <p:txBody>
          <a:bodyPr/>
          <a:lstStyle/>
          <a:p>
            <a:r>
              <a:rPr lang="en-US"/>
              <a:t>Click to edit Master title style</a:t>
            </a:r>
            <a:endParaRPr lang="en-US" dirty="0"/>
          </a:p>
        </p:txBody>
      </p:sp>
      <p:sp>
        <p:nvSpPr>
          <p:cNvPr id="9" name="Content Placeholder 2"/>
          <p:cNvSpPr>
            <a:spLocks noGrp="1"/>
          </p:cNvSpPr>
          <p:nvPr>
            <p:ph idx="13"/>
          </p:nvPr>
        </p:nvSpPr>
        <p:spPr>
          <a:xfrm>
            <a:off x="114302" y="1008851"/>
            <a:ext cx="3257549" cy="5195305"/>
          </a:xfrm>
          <a:noFill/>
        </p:spPr>
        <p:txBody>
          <a:bodyPr/>
          <a:lstStyle>
            <a:lvl1pPr>
              <a:defRPr sz="1500">
                <a:solidFill>
                  <a:schemeClr val="tx1"/>
                </a:solidFill>
              </a:defRPr>
            </a:lvl1pPr>
            <a:lvl2pPr>
              <a:defRPr sz="1350"/>
            </a:lvl2pPr>
            <a:lvl3pPr>
              <a:defRPr sz="1200"/>
            </a:lvl3pPr>
            <a:lvl4pPr>
              <a:defRPr sz="1050"/>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16">
            <a:extLst>
              <a:ext uri="{FF2B5EF4-FFF2-40B4-BE49-F238E27FC236}">
                <a16:creationId xmlns:a16="http://schemas.microsoft.com/office/drawing/2014/main" id="{67D247BA-EFF5-41FD-ACEB-473550B2A154}"/>
              </a:ext>
            </a:extLst>
          </p:cNvPr>
          <p:cNvSpPr>
            <a:spLocks noGrp="1"/>
          </p:cNvSpPr>
          <p:nvPr>
            <p:ph type="sldNum" sz="quarter" idx="14"/>
          </p:nvPr>
        </p:nvSpPr>
        <p:spPr/>
        <p:txBody>
          <a:bodyPr/>
          <a:lstStyle>
            <a:lvl1pPr>
              <a:defRPr/>
            </a:lvl1pPr>
          </a:lstStyle>
          <a:p>
            <a:pPr>
              <a:defRPr/>
            </a:pPr>
            <a:fld id="{7D87216F-8EFC-4D3D-973C-6243D75AB76F}" type="slidenum">
              <a:rPr lang="en-US" altLang="en-US"/>
              <a:pPr>
                <a:defRPr/>
              </a:pPr>
              <a:t>‹#›</a:t>
            </a:fld>
            <a:endParaRPr lang="en-US" altLang="en-US"/>
          </a:p>
        </p:txBody>
      </p:sp>
    </p:spTree>
    <p:extLst>
      <p:ext uri="{BB962C8B-B14F-4D97-AF65-F5344CB8AC3E}">
        <p14:creationId xmlns:p14="http://schemas.microsoft.com/office/powerpoint/2010/main" val="2836043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DD5AE0DD-176B-9F44-B3C4-86D358335ABD}"/>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94DB3D3D-41FE-7742-8430-6357C1A9DA24}"/>
              </a:ext>
            </a:extLst>
          </p:cNvPr>
          <p:cNvSpPr>
            <a:spLocks noGrp="1" noChangeArrowheads="1"/>
          </p:cNvSpPr>
          <p:nvPr>
            <p:ph type="ftr" sz="quarter" idx="11"/>
          </p:nvPr>
        </p:nvSpPr>
        <p:spPr>
          <a:ln/>
        </p:spPr>
        <p:txBody>
          <a:bodyPr/>
          <a:lstStyle>
            <a:lvl1pPr>
              <a:defRPr/>
            </a:lvl1pPr>
          </a:lstStyle>
          <a:p>
            <a:pPr>
              <a:defRPr/>
            </a:pPr>
            <a:r>
              <a:rPr lang="en-US"/>
              <a:t>Please keep yourself muted when not speaking and do NOT put the call on hold. In muted by the leader, press *6 to unmute. </a:t>
            </a:r>
          </a:p>
        </p:txBody>
      </p:sp>
      <p:sp>
        <p:nvSpPr>
          <p:cNvPr id="9" name="Rectangle 8">
            <a:extLst>
              <a:ext uri="{FF2B5EF4-FFF2-40B4-BE49-F238E27FC236}">
                <a16:creationId xmlns:a16="http://schemas.microsoft.com/office/drawing/2014/main" id="{CDC60566-6C49-4748-9A2E-6AA75A95EF95}"/>
              </a:ext>
            </a:extLst>
          </p:cNvPr>
          <p:cNvSpPr>
            <a:spLocks noGrp="1" noChangeArrowheads="1"/>
          </p:cNvSpPr>
          <p:nvPr>
            <p:ph type="sldNum" sz="quarter" idx="12"/>
          </p:nvPr>
        </p:nvSpPr>
        <p:spPr>
          <a:ln/>
        </p:spPr>
        <p:txBody>
          <a:bodyPr/>
          <a:lstStyle>
            <a:lvl1pPr>
              <a:defRPr/>
            </a:lvl1pPr>
          </a:lstStyle>
          <a:p>
            <a:pPr>
              <a:defRPr/>
            </a:pPr>
            <a:fld id="{64195920-3085-5F47-B86D-9E906BC9FA8E}" type="slidenum">
              <a:rPr lang="en-US" altLang="en-US"/>
              <a:pPr>
                <a:defRPr/>
              </a:pPr>
              <a:t>‹#›</a:t>
            </a:fld>
            <a:endParaRPr lang="en-US" altLang="en-US"/>
          </a:p>
        </p:txBody>
      </p:sp>
    </p:spTree>
    <p:extLst>
      <p:ext uri="{BB962C8B-B14F-4D97-AF65-F5344CB8AC3E}">
        <p14:creationId xmlns:p14="http://schemas.microsoft.com/office/powerpoint/2010/main" val="91185323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1" y="276648"/>
            <a:ext cx="3661287" cy="985224"/>
          </a:xfrm>
          <a:noFill/>
        </p:spPr>
        <p:txBody>
          <a:bodyPr anchor="b">
            <a:normAutofit/>
          </a:bodyPr>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2" y="276651"/>
            <a:ext cx="5142309" cy="5927507"/>
          </a:xfrm>
          <a:noFill/>
        </p:spPr>
        <p:txBody>
          <a:bodyPr/>
          <a:lstStyle>
            <a:lvl1pPr>
              <a:defRPr sz="2100">
                <a:solidFill>
                  <a:schemeClr val="tx1"/>
                </a:solidFill>
              </a:defRPr>
            </a:lvl1pPr>
            <a:lvl2pPr>
              <a:defRPr sz="1800"/>
            </a:lvl2pPr>
            <a:lvl3pPr>
              <a:defRPr sz="1500"/>
            </a:lvl3pPr>
            <a:lvl4pPr>
              <a:defRPr sz="1350"/>
            </a:lvl4pPr>
            <a:lvl5pPr>
              <a:defRPr sz="13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1" y="1261873"/>
            <a:ext cx="3661287" cy="4942282"/>
          </a:xfrm>
          <a:noFill/>
        </p:spPr>
        <p:txBody>
          <a:bodyPr/>
          <a:lstStyle>
            <a:lvl1pPr marL="0" indent="0">
              <a:buNone/>
              <a:defRPr sz="120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Slide Number Placeholder 16">
            <a:extLst>
              <a:ext uri="{FF2B5EF4-FFF2-40B4-BE49-F238E27FC236}">
                <a16:creationId xmlns:a16="http://schemas.microsoft.com/office/drawing/2014/main" id="{6F04CEE1-9007-4AF8-A171-48CC81551499}"/>
              </a:ext>
            </a:extLst>
          </p:cNvPr>
          <p:cNvSpPr>
            <a:spLocks noGrp="1"/>
          </p:cNvSpPr>
          <p:nvPr>
            <p:ph type="sldNum" sz="quarter" idx="10"/>
          </p:nvPr>
        </p:nvSpPr>
        <p:spPr/>
        <p:txBody>
          <a:bodyPr/>
          <a:lstStyle>
            <a:lvl1pPr>
              <a:defRPr/>
            </a:lvl1pPr>
          </a:lstStyle>
          <a:p>
            <a:pPr>
              <a:defRPr/>
            </a:pPr>
            <a:fld id="{E7D8C85D-E929-45F9-8351-709438FDDD47}" type="slidenum">
              <a:rPr lang="en-US" altLang="en-US"/>
              <a:pPr>
                <a:defRPr/>
              </a:pPr>
              <a:t>‹#›</a:t>
            </a:fld>
            <a:endParaRPr lang="en-US" altLang="en-US"/>
          </a:p>
        </p:txBody>
      </p:sp>
    </p:spTree>
    <p:extLst>
      <p:ext uri="{BB962C8B-B14F-4D97-AF65-F5344CB8AC3E}">
        <p14:creationId xmlns:p14="http://schemas.microsoft.com/office/powerpoint/2010/main" val="17665887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4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1" y="276648"/>
            <a:ext cx="3661287" cy="985224"/>
          </a:xfrm>
          <a:noFill/>
        </p:spPr>
        <p:txBody>
          <a:bodyPr anchor="b">
            <a:normAutofit/>
          </a:bodyPr>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2" y="276651"/>
            <a:ext cx="5142309" cy="5927507"/>
          </a:xfrm>
          <a:noFill/>
        </p:spPr>
        <p:txBody>
          <a:bodyPr/>
          <a:lstStyle>
            <a:lvl1pPr>
              <a:defRPr sz="2400">
                <a:solidFill>
                  <a:schemeClr val="tx1"/>
                </a:solidFill>
              </a:defRPr>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3"/>
          </p:nvPr>
        </p:nvSpPr>
        <p:spPr>
          <a:xfrm>
            <a:off x="114301" y="1261872"/>
            <a:ext cx="3661287" cy="4942282"/>
          </a:xfrm>
          <a:noFill/>
        </p:spPr>
        <p:txBody>
          <a:bodyPr/>
          <a:lstStyle>
            <a:lvl1pPr>
              <a:defRPr sz="1800">
                <a:solidFill>
                  <a:schemeClr val="tx1"/>
                </a:solidFill>
              </a:defRPr>
            </a:lvl1pPr>
            <a:lvl2pPr>
              <a:defRPr sz="1500"/>
            </a:lvl2pPr>
            <a:lvl3pPr>
              <a:defRPr sz="1350"/>
            </a:lvl3pPr>
            <a:lvl4pPr>
              <a:defRPr sz="1200"/>
            </a:lvl4pPr>
            <a:lvl5pPr>
              <a:defRPr sz="12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16">
            <a:extLst>
              <a:ext uri="{FF2B5EF4-FFF2-40B4-BE49-F238E27FC236}">
                <a16:creationId xmlns:a16="http://schemas.microsoft.com/office/drawing/2014/main" id="{83B23E32-A858-46F5-9F7C-602210D5D0DE}"/>
              </a:ext>
            </a:extLst>
          </p:cNvPr>
          <p:cNvSpPr>
            <a:spLocks noGrp="1"/>
          </p:cNvSpPr>
          <p:nvPr>
            <p:ph type="sldNum" sz="quarter" idx="14"/>
          </p:nvPr>
        </p:nvSpPr>
        <p:spPr/>
        <p:txBody>
          <a:bodyPr/>
          <a:lstStyle>
            <a:lvl1pPr>
              <a:defRPr/>
            </a:lvl1pPr>
          </a:lstStyle>
          <a:p>
            <a:pPr>
              <a:defRPr/>
            </a:pPr>
            <a:fld id="{DC1ADFD8-4C2D-4903-837B-6EECB2FC98FE}" type="slidenum">
              <a:rPr lang="en-US" altLang="en-US"/>
              <a:pPr>
                <a:defRPr/>
              </a:pPr>
              <a:t>‹#›</a:t>
            </a:fld>
            <a:endParaRPr lang="en-US" altLang="en-US"/>
          </a:p>
        </p:txBody>
      </p:sp>
    </p:spTree>
    <p:extLst>
      <p:ext uri="{BB962C8B-B14F-4D97-AF65-F5344CB8AC3E}">
        <p14:creationId xmlns:p14="http://schemas.microsoft.com/office/powerpoint/2010/main" val="34335669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4300" y="1018903"/>
            <a:ext cx="8915400" cy="2191658"/>
          </a:xfrm>
          <a:noFill/>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3"/>
          </p:nvPr>
        </p:nvSpPr>
        <p:spPr>
          <a:xfrm>
            <a:off x="114300" y="3210562"/>
            <a:ext cx="8915400" cy="2993592"/>
          </a:xfrm>
          <a:noFill/>
        </p:spPr>
        <p:txBody>
          <a:bodyPr/>
          <a:lstStyle>
            <a:lvl1pPr marL="0" indent="0">
              <a:buNone/>
              <a:defRPr sz="1500">
                <a:solidFill>
                  <a:schemeClr val="tx1"/>
                </a:solidFill>
              </a:defRPr>
            </a:lvl1pPr>
            <a:lvl2pPr marL="342900" indent="0">
              <a:buNone/>
              <a:defRPr sz="1350"/>
            </a:lvl2pPr>
            <a:lvl3pPr marL="685800" indent="0">
              <a:buNone/>
              <a:defRPr sz="1200"/>
            </a:lvl3pPr>
            <a:lvl4pPr marL="1028700" indent="0">
              <a:buNone/>
              <a:defRPr sz="1050"/>
            </a:lvl4pPr>
            <a:lvl5pPr marL="1371600" indent="0">
              <a:buNone/>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16">
            <a:extLst>
              <a:ext uri="{FF2B5EF4-FFF2-40B4-BE49-F238E27FC236}">
                <a16:creationId xmlns:a16="http://schemas.microsoft.com/office/drawing/2014/main" id="{42461F16-4119-4E4A-803D-0D164F079A29}"/>
              </a:ext>
            </a:extLst>
          </p:cNvPr>
          <p:cNvSpPr>
            <a:spLocks noGrp="1"/>
          </p:cNvSpPr>
          <p:nvPr>
            <p:ph type="sldNum" sz="quarter" idx="14"/>
          </p:nvPr>
        </p:nvSpPr>
        <p:spPr/>
        <p:txBody>
          <a:bodyPr/>
          <a:lstStyle>
            <a:lvl1pPr>
              <a:defRPr/>
            </a:lvl1pPr>
          </a:lstStyle>
          <a:p>
            <a:pPr>
              <a:defRPr/>
            </a:pPr>
            <a:fld id="{A2C9C39F-B995-453C-9926-D823BD7462EB}" type="slidenum">
              <a:rPr lang="en-US" altLang="en-US"/>
              <a:pPr>
                <a:defRPr/>
              </a:pPr>
              <a:t>‹#›</a:t>
            </a:fld>
            <a:endParaRPr lang="en-US" altLang="en-US"/>
          </a:p>
        </p:txBody>
      </p:sp>
    </p:spTree>
    <p:extLst>
      <p:ext uri="{BB962C8B-B14F-4D97-AF65-F5344CB8AC3E}">
        <p14:creationId xmlns:p14="http://schemas.microsoft.com/office/powerpoint/2010/main" val="4818067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4 Qua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7A60711-2839-4965-9592-21A599626414}"/>
              </a:ext>
            </a:extLst>
          </p:cNvPr>
          <p:cNvSpPr txBox="1"/>
          <p:nvPr/>
        </p:nvSpPr>
        <p:spPr>
          <a:xfrm>
            <a:off x="2427732" y="2241465"/>
            <a:ext cx="2057400" cy="1234440"/>
          </a:xfrm>
          <a:prstGeom prst="rect">
            <a:avLst/>
          </a:prstGeom>
        </p:spPr>
        <p:txBody>
          <a:bodyPr anchor="b">
            <a:normAutofit/>
          </a:bodyPr>
          <a:lstStyle/>
          <a:p>
            <a:pPr algn="r">
              <a:spcAft>
                <a:spcPts val="450"/>
              </a:spcAft>
              <a:defRPr/>
            </a:pPr>
            <a:r>
              <a:rPr lang="en-US" b="1" dirty="0">
                <a:solidFill>
                  <a:srgbClr val="44546A">
                    <a:alpha val="50000"/>
                  </a:srgbClr>
                </a:solidFill>
                <a:latin typeface="Segoe UI" panose="020B0502040204020203" pitchFamily="34" charset="0"/>
                <a:ea typeface="Segoe UI" panose="020B0502040204020203" pitchFamily="34" charset="0"/>
                <a:cs typeface="Segoe UI" panose="020B0502040204020203" pitchFamily="34" charset="0"/>
              </a:rPr>
              <a:t>Accomplishments</a:t>
            </a:r>
          </a:p>
        </p:txBody>
      </p:sp>
      <p:sp>
        <p:nvSpPr>
          <p:cNvPr id="8" name="TextBox 7">
            <a:extLst>
              <a:ext uri="{FF2B5EF4-FFF2-40B4-BE49-F238E27FC236}">
                <a16:creationId xmlns:a16="http://schemas.microsoft.com/office/drawing/2014/main" id="{0FE0E018-3B3A-4A6D-98AF-C50D114753EC}"/>
              </a:ext>
            </a:extLst>
          </p:cNvPr>
          <p:cNvSpPr txBox="1"/>
          <p:nvPr/>
        </p:nvSpPr>
        <p:spPr>
          <a:xfrm>
            <a:off x="6713982" y="2241465"/>
            <a:ext cx="2057400" cy="1234440"/>
          </a:xfrm>
          <a:prstGeom prst="rect">
            <a:avLst/>
          </a:prstGeom>
        </p:spPr>
        <p:txBody>
          <a:bodyPr anchor="b">
            <a:normAutofit/>
          </a:bodyPr>
          <a:lstStyle/>
          <a:p>
            <a:pPr algn="r">
              <a:spcAft>
                <a:spcPts val="450"/>
              </a:spcAft>
              <a:defRPr/>
            </a:pPr>
            <a:r>
              <a:rPr lang="en-US" b="1" dirty="0">
                <a:solidFill>
                  <a:srgbClr val="44546A">
                    <a:alpha val="50000"/>
                  </a:srgbClr>
                </a:solidFill>
                <a:latin typeface="Segoe UI" panose="020B0502040204020203" pitchFamily="34" charset="0"/>
                <a:ea typeface="Segoe UI" panose="020B0502040204020203" pitchFamily="34" charset="0"/>
                <a:cs typeface="Segoe UI" panose="020B0502040204020203" pitchFamily="34" charset="0"/>
              </a:rPr>
              <a:t>In-Progress</a:t>
            </a:r>
          </a:p>
        </p:txBody>
      </p:sp>
      <p:sp>
        <p:nvSpPr>
          <p:cNvPr id="9" name="TextBox 8">
            <a:extLst>
              <a:ext uri="{FF2B5EF4-FFF2-40B4-BE49-F238E27FC236}">
                <a16:creationId xmlns:a16="http://schemas.microsoft.com/office/drawing/2014/main" id="{BA190DD7-D6FB-45CF-99EC-0DFA011F89A5}"/>
              </a:ext>
            </a:extLst>
          </p:cNvPr>
          <p:cNvSpPr txBox="1"/>
          <p:nvPr/>
        </p:nvSpPr>
        <p:spPr>
          <a:xfrm>
            <a:off x="2427732" y="4849683"/>
            <a:ext cx="2057400" cy="1234440"/>
          </a:xfrm>
          <a:prstGeom prst="rect">
            <a:avLst/>
          </a:prstGeom>
        </p:spPr>
        <p:txBody>
          <a:bodyPr anchor="b">
            <a:normAutofit/>
          </a:bodyPr>
          <a:lstStyle/>
          <a:p>
            <a:pPr algn="r">
              <a:spcAft>
                <a:spcPts val="450"/>
              </a:spcAft>
              <a:defRPr/>
            </a:pPr>
            <a:r>
              <a:rPr lang="en-US" b="1" dirty="0">
                <a:solidFill>
                  <a:srgbClr val="44546A">
                    <a:alpha val="50000"/>
                  </a:srgbClr>
                </a:solidFill>
                <a:latin typeface="Segoe UI" panose="020B0502040204020203" pitchFamily="34" charset="0"/>
                <a:ea typeface="Segoe UI" panose="020B0502040204020203" pitchFamily="34" charset="0"/>
                <a:cs typeface="Segoe UI" panose="020B0502040204020203" pitchFamily="34" charset="0"/>
              </a:rPr>
              <a:t>Issues, Risks, and Integration Points</a:t>
            </a:r>
          </a:p>
        </p:txBody>
      </p:sp>
      <p:sp>
        <p:nvSpPr>
          <p:cNvPr id="10" name="TextBox 9">
            <a:extLst>
              <a:ext uri="{FF2B5EF4-FFF2-40B4-BE49-F238E27FC236}">
                <a16:creationId xmlns:a16="http://schemas.microsoft.com/office/drawing/2014/main" id="{F7F1CB4A-04E7-4C66-BF98-7F3D9AC4EE83}"/>
              </a:ext>
            </a:extLst>
          </p:cNvPr>
          <p:cNvSpPr txBox="1"/>
          <p:nvPr/>
        </p:nvSpPr>
        <p:spPr>
          <a:xfrm>
            <a:off x="6713982" y="4849683"/>
            <a:ext cx="2057400" cy="1234440"/>
          </a:xfrm>
          <a:prstGeom prst="rect">
            <a:avLst/>
          </a:prstGeom>
        </p:spPr>
        <p:txBody>
          <a:bodyPr anchor="b">
            <a:normAutofit/>
          </a:bodyPr>
          <a:lstStyle/>
          <a:p>
            <a:pPr algn="r">
              <a:spcAft>
                <a:spcPts val="450"/>
              </a:spcAft>
              <a:defRPr/>
            </a:pPr>
            <a:r>
              <a:rPr lang="en-US" b="1" dirty="0">
                <a:solidFill>
                  <a:srgbClr val="44546A">
                    <a:alpha val="50000"/>
                  </a:srgbClr>
                </a:solidFill>
                <a:latin typeface="Segoe UI" panose="020B0502040204020203" pitchFamily="34" charset="0"/>
                <a:ea typeface="Segoe UI" panose="020B0502040204020203" pitchFamily="34" charset="0"/>
                <a:cs typeface="Segoe UI" panose="020B0502040204020203" pitchFamily="34" charset="0"/>
              </a:rPr>
              <a:t>Next Steps</a:t>
            </a:r>
          </a:p>
        </p:txBody>
      </p:sp>
      <p:sp>
        <p:nvSpPr>
          <p:cNvPr id="3" name="Content Placeholder 2"/>
          <p:cNvSpPr>
            <a:spLocks noGrp="1"/>
          </p:cNvSpPr>
          <p:nvPr>
            <p:ph sz="quarter" idx="1"/>
          </p:nvPr>
        </p:nvSpPr>
        <p:spPr>
          <a:xfrm>
            <a:off x="370332" y="1014984"/>
            <a:ext cx="4114800" cy="2468880"/>
          </a:xfrm>
          <a:ln w="3175">
            <a:solidFill>
              <a:srgbClr val="166AB4"/>
            </a:solidFill>
          </a:ln>
        </p:spPr>
        <p:txBody>
          <a:bodyPr/>
          <a:lstStyle>
            <a:lvl1pPr>
              <a:defRPr sz="1500">
                <a:solidFill>
                  <a:schemeClr val="tx1"/>
                </a:solidFill>
              </a:defRPr>
            </a:lvl1pPr>
            <a:lvl2pPr>
              <a:defRPr sz="1350"/>
            </a:lvl2pPr>
            <a:lvl3pPr>
              <a:defRPr sz="12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quarter" idx="2"/>
          </p:nvPr>
        </p:nvSpPr>
        <p:spPr>
          <a:xfrm>
            <a:off x="4677891" y="1014984"/>
            <a:ext cx="4093492" cy="2468880"/>
          </a:xfrm>
          <a:ln w="3175">
            <a:solidFill>
              <a:srgbClr val="166AB4"/>
            </a:solidFill>
          </a:ln>
        </p:spPr>
        <p:txBody>
          <a:bodyPr/>
          <a:lstStyle>
            <a:lvl1pPr>
              <a:defRPr sz="1500">
                <a:solidFill>
                  <a:schemeClr val="tx1"/>
                </a:solidFill>
              </a:defRPr>
            </a:lvl1pPr>
            <a:lvl2pPr>
              <a:defRPr sz="1350">
                <a:solidFill>
                  <a:schemeClr val="tx1"/>
                </a:solidFill>
              </a:defRPr>
            </a:lvl2pPr>
            <a:lvl3pPr>
              <a:defRPr sz="1200">
                <a:solidFill>
                  <a:schemeClr val="tx1"/>
                </a:solidFill>
              </a:defRPr>
            </a:lvl3pPr>
            <a:lvl4pPr>
              <a:defRPr sz="1050">
                <a:solidFill>
                  <a:schemeClr val="tx1"/>
                </a:solidFill>
              </a:defRPr>
            </a:lvl4pPr>
            <a:lvl5pPr>
              <a:defRPr sz="105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p:cNvSpPr>
            <a:spLocks noGrp="1"/>
          </p:cNvSpPr>
          <p:nvPr>
            <p:ph sz="quarter" idx="3"/>
          </p:nvPr>
        </p:nvSpPr>
        <p:spPr>
          <a:xfrm>
            <a:off x="370332" y="3610782"/>
            <a:ext cx="4114800" cy="2468880"/>
          </a:xfrm>
          <a:ln w="3175">
            <a:solidFill>
              <a:srgbClr val="166AB4"/>
            </a:solidFill>
          </a:ln>
        </p:spPr>
        <p:txBody>
          <a:bodyPr/>
          <a:lstStyle>
            <a:lvl1pPr>
              <a:defRPr sz="1500">
                <a:solidFill>
                  <a:schemeClr val="tx1"/>
                </a:solidFill>
              </a:defRPr>
            </a:lvl1pPr>
            <a:lvl2pPr>
              <a:defRPr sz="1350">
                <a:solidFill>
                  <a:schemeClr val="tx1"/>
                </a:solidFill>
              </a:defRPr>
            </a:lvl2pPr>
            <a:lvl3pPr>
              <a:defRPr sz="1200">
                <a:solidFill>
                  <a:schemeClr val="tx1"/>
                </a:solidFill>
              </a:defRPr>
            </a:lvl3pPr>
            <a:lvl4pPr>
              <a:defRPr sz="1050">
                <a:solidFill>
                  <a:schemeClr val="tx1"/>
                </a:solidFill>
              </a:defRPr>
            </a:lvl4pPr>
            <a:lvl5pPr>
              <a:defRPr sz="105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677891" y="3610782"/>
            <a:ext cx="4093492" cy="2468880"/>
          </a:xfrm>
          <a:ln w="3175">
            <a:solidFill>
              <a:srgbClr val="166AB4"/>
            </a:solidFill>
          </a:ln>
        </p:spPr>
        <p:txBody>
          <a:bodyPr/>
          <a:lstStyle>
            <a:lvl1pPr>
              <a:defRPr sz="1500">
                <a:solidFill>
                  <a:schemeClr val="tx1"/>
                </a:solidFill>
              </a:defRPr>
            </a:lvl1pPr>
            <a:lvl2pPr>
              <a:defRPr sz="1350">
                <a:solidFill>
                  <a:schemeClr val="tx1"/>
                </a:solidFill>
              </a:defRPr>
            </a:lvl2pPr>
            <a:lvl3pPr>
              <a:defRPr sz="1200">
                <a:solidFill>
                  <a:schemeClr val="tx1"/>
                </a:solidFill>
              </a:defRPr>
            </a:lvl3pPr>
            <a:lvl4pPr>
              <a:defRPr sz="1050">
                <a:solidFill>
                  <a:schemeClr val="tx1"/>
                </a:solidFill>
              </a:defRPr>
            </a:lvl4pPr>
            <a:lvl5pPr>
              <a:defRPr sz="105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p:cNvSpPr>
            <a:spLocks noGrp="1"/>
          </p:cNvSpPr>
          <p:nvPr>
            <p:ph type="title"/>
          </p:nvPr>
        </p:nvSpPr>
        <p:spPr>
          <a:xfrm>
            <a:off x="370332" y="276648"/>
            <a:ext cx="8401050" cy="611418"/>
          </a:xfrm>
        </p:spPr>
        <p:txBody>
          <a:bodyPr/>
          <a:lstStyle/>
          <a:p>
            <a:r>
              <a:rPr lang="en-US"/>
              <a:t>Click to edit Master title style</a:t>
            </a:r>
            <a:endParaRPr lang="en-US" dirty="0"/>
          </a:p>
        </p:txBody>
      </p:sp>
      <p:sp>
        <p:nvSpPr>
          <p:cNvPr id="11" name="Slide Number Placeholder 16">
            <a:extLst>
              <a:ext uri="{FF2B5EF4-FFF2-40B4-BE49-F238E27FC236}">
                <a16:creationId xmlns:a16="http://schemas.microsoft.com/office/drawing/2014/main" id="{7AF85D4A-7A5B-45EB-8E76-D80B390A58A3}"/>
              </a:ext>
            </a:extLst>
          </p:cNvPr>
          <p:cNvSpPr>
            <a:spLocks noGrp="1"/>
          </p:cNvSpPr>
          <p:nvPr>
            <p:ph type="sldNum" sz="quarter" idx="10"/>
          </p:nvPr>
        </p:nvSpPr>
        <p:spPr/>
        <p:txBody>
          <a:bodyPr/>
          <a:lstStyle>
            <a:lvl1pPr>
              <a:defRPr/>
            </a:lvl1pPr>
          </a:lstStyle>
          <a:p>
            <a:pPr>
              <a:defRPr/>
            </a:pPr>
            <a:fld id="{5A7C1B6E-9EE5-40AB-A208-B00E69B6FE31}" type="slidenum">
              <a:rPr lang="en-US" altLang="en-US"/>
              <a:pPr>
                <a:defRPr/>
              </a:pPr>
              <a:t>‹#›</a:t>
            </a:fld>
            <a:endParaRPr lang="en-US" altLang="en-US"/>
          </a:p>
        </p:txBody>
      </p:sp>
    </p:spTree>
    <p:extLst>
      <p:ext uri="{BB962C8B-B14F-4D97-AF65-F5344CB8AC3E}">
        <p14:creationId xmlns:p14="http://schemas.microsoft.com/office/powerpoint/2010/main" val="19512313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16">
            <a:extLst>
              <a:ext uri="{FF2B5EF4-FFF2-40B4-BE49-F238E27FC236}">
                <a16:creationId xmlns:a16="http://schemas.microsoft.com/office/drawing/2014/main" id="{442BC44A-3862-4962-92D7-2829EEA45CF1}"/>
              </a:ext>
            </a:extLst>
          </p:cNvPr>
          <p:cNvSpPr>
            <a:spLocks noGrp="1"/>
          </p:cNvSpPr>
          <p:nvPr>
            <p:ph type="sldNum" sz="quarter" idx="10"/>
          </p:nvPr>
        </p:nvSpPr>
        <p:spPr/>
        <p:txBody>
          <a:bodyPr/>
          <a:lstStyle>
            <a:lvl1pPr>
              <a:defRPr/>
            </a:lvl1pPr>
          </a:lstStyle>
          <a:p>
            <a:pPr>
              <a:defRPr/>
            </a:pPr>
            <a:fld id="{4FE84CAD-EDBF-42CB-B085-F4675653CFAE}" type="slidenum">
              <a:rPr lang="en-US" altLang="en-US"/>
              <a:pPr>
                <a:defRPr/>
              </a:pPr>
              <a:t>‹#›</a:t>
            </a:fld>
            <a:endParaRPr lang="en-US" altLang="en-US"/>
          </a:p>
        </p:txBody>
      </p:sp>
    </p:spTree>
    <p:extLst>
      <p:ext uri="{BB962C8B-B14F-4D97-AF65-F5344CB8AC3E}">
        <p14:creationId xmlns:p14="http://schemas.microsoft.com/office/powerpoint/2010/main" val="5635802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16">
            <a:extLst>
              <a:ext uri="{FF2B5EF4-FFF2-40B4-BE49-F238E27FC236}">
                <a16:creationId xmlns:a16="http://schemas.microsoft.com/office/drawing/2014/main" id="{1E0B11AF-1973-4E6C-8C6F-B6958D042FE1}"/>
              </a:ext>
            </a:extLst>
          </p:cNvPr>
          <p:cNvSpPr>
            <a:spLocks noGrp="1"/>
          </p:cNvSpPr>
          <p:nvPr>
            <p:ph type="sldNum" sz="quarter" idx="10"/>
          </p:nvPr>
        </p:nvSpPr>
        <p:spPr/>
        <p:txBody>
          <a:bodyPr/>
          <a:lstStyle>
            <a:lvl1pPr>
              <a:defRPr/>
            </a:lvl1pPr>
          </a:lstStyle>
          <a:p>
            <a:pPr>
              <a:defRPr/>
            </a:pPr>
            <a:fld id="{8FED8891-AACB-48D4-A1C6-0BA678AF5B65}" type="slidenum">
              <a:rPr lang="en-US" altLang="en-US"/>
              <a:pPr>
                <a:defRPr/>
              </a:pPr>
              <a:t>‹#›</a:t>
            </a:fld>
            <a:endParaRPr lang="en-US" altLang="en-US"/>
          </a:p>
        </p:txBody>
      </p:sp>
    </p:spTree>
    <p:extLst>
      <p:ext uri="{BB962C8B-B14F-4D97-AF65-F5344CB8AC3E}">
        <p14:creationId xmlns:p14="http://schemas.microsoft.com/office/powerpoint/2010/main" val="14704520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6">
            <a:extLst>
              <a:ext uri="{FF2B5EF4-FFF2-40B4-BE49-F238E27FC236}">
                <a16:creationId xmlns:a16="http://schemas.microsoft.com/office/drawing/2014/main" id="{09A2DBC0-4445-4F74-B348-01DE228C5F50}"/>
              </a:ext>
            </a:extLst>
          </p:cNvPr>
          <p:cNvSpPr>
            <a:spLocks noGrp="1"/>
          </p:cNvSpPr>
          <p:nvPr>
            <p:ph type="sldNum" sz="quarter" idx="10"/>
          </p:nvPr>
        </p:nvSpPr>
        <p:spPr/>
        <p:txBody>
          <a:bodyPr/>
          <a:lstStyle>
            <a:lvl1pPr>
              <a:defRPr/>
            </a:lvl1pPr>
          </a:lstStyle>
          <a:p>
            <a:pPr>
              <a:defRPr/>
            </a:pPr>
            <a:fld id="{0D5A20AD-CDF7-4BAC-BE76-28F2554600EE}" type="slidenum">
              <a:rPr lang="en-US" altLang="en-US"/>
              <a:pPr>
                <a:defRPr/>
              </a:pPr>
              <a:t>‹#›</a:t>
            </a:fld>
            <a:endParaRPr lang="en-US" altLang="en-US"/>
          </a:p>
        </p:txBody>
      </p:sp>
    </p:spTree>
    <p:extLst>
      <p:ext uri="{BB962C8B-B14F-4D97-AF65-F5344CB8AC3E}">
        <p14:creationId xmlns:p14="http://schemas.microsoft.com/office/powerpoint/2010/main" val="36159064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SCE Title Slide White ">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96775" y="2048451"/>
            <a:ext cx="6858000" cy="1076495"/>
          </a:xfrm>
        </p:spPr>
        <p:txBody>
          <a:bodyPr/>
          <a:lstStyle>
            <a:lvl1pPr marL="0" indent="0" algn="l">
              <a:buNone/>
              <a:defRPr sz="1800">
                <a:latin typeface="Segoe UI" panose="020B0502040204020203" pitchFamily="34" charset="0"/>
                <a:ea typeface="Segoe UI" panose="020B0502040204020203" pitchFamily="34" charset="0"/>
                <a:cs typeface="Segoe UI" panose="020B05020402040202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a:p>
            <a:endParaRPr lang="en-US" dirty="0"/>
          </a:p>
          <a:p>
            <a:endParaRPr lang="en-US" dirty="0"/>
          </a:p>
        </p:txBody>
      </p:sp>
      <p:sp>
        <p:nvSpPr>
          <p:cNvPr id="14" name="Rectangle 13"/>
          <p:cNvSpPr/>
          <p:nvPr/>
        </p:nvSpPr>
        <p:spPr>
          <a:xfrm>
            <a:off x="1" y="6027939"/>
            <a:ext cx="6828818" cy="460414"/>
          </a:xfrm>
          <a:prstGeom prst="rect">
            <a:avLst/>
          </a:prstGeom>
          <a:solidFill>
            <a:srgbClr val="FED1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353" y="6178532"/>
            <a:ext cx="2120768" cy="175565"/>
          </a:xfrm>
          <a:prstGeom prst="rect">
            <a:avLst/>
          </a:prstGeom>
        </p:spPr>
      </p:pic>
      <p:cxnSp>
        <p:nvCxnSpPr>
          <p:cNvPr id="16" name="Straight Connector 15"/>
          <p:cNvCxnSpPr/>
          <p:nvPr/>
        </p:nvCxnSpPr>
        <p:spPr>
          <a:xfrm>
            <a:off x="6828818" y="5987598"/>
            <a:ext cx="0" cy="525294"/>
          </a:xfrm>
          <a:prstGeom prst="line">
            <a:avLst/>
          </a:prstGeom>
          <a:ln w="3175">
            <a:solidFill>
              <a:srgbClr val="D0D0D2"/>
            </a:solidFill>
          </a:ln>
          <a:effectLst/>
        </p:spPr>
        <p:style>
          <a:lnRef idx="2">
            <a:schemeClr val="accent1"/>
          </a:lnRef>
          <a:fillRef idx="0">
            <a:schemeClr val="accent1"/>
          </a:fillRef>
          <a:effectRef idx="1">
            <a:schemeClr val="accent1"/>
          </a:effectRef>
          <a:fontRef idx="minor">
            <a:schemeClr val="tx1"/>
          </a:fontRef>
        </p:style>
      </p:cxnSp>
      <p:sp>
        <p:nvSpPr>
          <p:cNvPr id="4" name="Title 3"/>
          <p:cNvSpPr>
            <a:spLocks noGrp="1"/>
          </p:cNvSpPr>
          <p:nvPr>
            <p:ph type="title"/>
          </p:nvPr>
        </p:nvSpPr>
        <p:spPr>
          <a:xfrm>
            <a:off x="752937" y="675861"/>
            <a:ext cx="7886700" cy="1325563"/>
          </a:xfrm>
        </p:spPr>
        <p:txBody>
          <a:bodyPr anchor="b" anchorCtr="0"/>
          <a:lstStyle>
            <a:lvl1pPr>
              <a:defRPr>
                <a:solidFill>
                  <a:srgbClr val="006369"/>
                </a:solidFill>
              </a:defRPr>
            </a:lvl1pPr>
          </a:lstStyle>
          <a:p>
            <a:r>
              <a:rPr lang="en-US" dirty="0"/>
              <a:t>Click to edit Master title style</a:t>
            </a:r>
          </a:p>
        </p:txBody>
      </p:sp>
      <p:pic>
        <p:nvPicPr>
          <p:cNvPr id="12" name="Picture 11"/>
          <p:cNvPicPr>
            <a:picLocks noChangeAspect="1"/>
          </p:cNvPicPr>
          <p:nvPr/>
        </p:nvPicPr>
        <p:blipFill>
          <a:blip r:embed="rId3"/>
          <a:stretch>
            <a:fillRect/>
          </a:stretch>
        </p:blipFill>
        <p:spPr>
          <a:xfrm>
            <a:off x="7406642" y="6024477"/>
            <a:ext cx="1409346" cy="455336"/>
          </a:xfrm>
          <a:prstGeom prst="rect">
            <a:avLst/>
          </a:prstGeom>
        </p:spPr>
      </p:pic>
    </p:spTree>
    <p:extLst>
      <p:ext uri="{BB962C8B-B14F-4D97-AF65-F5344CB8AC3E}">
        <p14:creationId xmlns:p14="http://schemas.microsoft.com/office/powerpoint/2010/main" val="245211095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SCE Divider Slide Green">
    <p:bg>
      <p:bgPr>
        <a:solidFill>
          <a:srgbClr val="006369"/>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2118" y="1554732"/>
            <a:ext cx="5931948" cy="1325563"/>
          </a:xfrm>
        </p:spPr>
        <p:txBody>
          <a:bodyPr/>
          <a:lstStyle>
            <a:lvl1pPr>
              <a:defRPr baseline="0">
                <a:solidFill>
                  <a:schemeClr val="bg1"/>
                </a:solidFill>
              </a:defRPr>
            </a:lvl1pPr>
          </a:lstStyle>
          <a:p>
            <a:r>
              <a:rPr lang="en-US" dirty="0"/>
              <a:t>Divider Slide Title</a:t>
            </a:r>
          </a:p>
        </p:txBody>
      </p:sp>
      <p:sp>
        <p:nvSpPr>
          <p:cNvPr id="9" name="Rectangle 8"/>
          <p:cNvSpPr/>
          <p:nvPr/>
        </p:nvSpPr>
        <p:spPr>
          <a:xfrm>
            <a:off x="1" y="6027939"/>
            <a:ext cx="6828818" cy="460414"/>
          </a:xfrm>
          <a:prstGeom prst="rect">
            <a:avLst/>
          </a:prstGeom>
          <a:solidFill>
            <a:srgbClr val="FED1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353" y="6178532"/>
            <a:ext cx="2120768" cy="175565"/>
          </a:xfrm>
          <a:prstGeom prst="rect">
            <a:avLst/>
          </a:prstGeom>
        </p:spPr>
      </p:pic>
      <p:sp>
        <p:nvSpPr>
          <p:cNvPr id="11" name="Rectangle 10"/>
          <p:cNvSpPr/>
          <p:nvPr/>
        </p:nvSpPr>
        <p:spPr>
          <a:xfrm>
            <a:off x="6826928" y="0"/>
            <a:ext cx="2308194"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7" name="Picture 6"/>
          <p:cNvPicPr>
            <a:picLocks noChangeAspect="1"/>
          </p:cNvPicPr>
          <p:nvPr/>
        </p:nvPicPr>
        <p:blipFill>
          <a:blip r:embed="rId3"/>
          <a:stretch>
            <a:fillRect/>
          </a:stretch>
        </p:blipFill>
        <p:spPr>
          <a:xfrm>
            <a:off x="7158405" y="6024477"/>
            <a:ext cx="1657123" cy="455336"/>
          </a:xfrm>
          <a:prstGeom prst="rect">
            <a:avLst/>
          </a:prstGeom>
        </p:spPr>
      </p:pic>
    </p:spTree>
    <p:extLst>
      <p:ext uri="{BB962C8B-B14F-4D97-AF65-F5344CB8AC3E}">
        <p14:creationId xmlns:p14="http://schemas.microsoft.com/office/powerpoint/2010/main" val="17307912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SCE Divider Slide Grey">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2118" y="1554732"/>
            <a:ext cx="5931948" cy="1325563"/>
          </a:xfrm>
        </p:spPr>
        <p:txBody>
          <a:bodyPr/>
          <a:lstStyle>
            <a:lvl1pPr>
              <a:defRPr baseline="0">
                <a:solidFill>
                  <a:schemeClr val="tx1"/>
                </a:solidFill>
              </a:defRPr>
            </a:lvl1pPr>
          </a:lstStyle>
          <a:p>
            <a:r>
              <a:rPr lang="en-US" dirty="0"/>
              <a:t>Divider Slide Title</a:t>
            </a:r>
          </a:p>
        </p:txBody>
      </p:sp>
      <p:sp>
        <p:nvSpPr>
          <p:cNvPr id="9" name="Rectangle 8"/>
          <p:cNvSpPr/>
          <p:nvPr/>
        </p:nvSpPr>
        <p:spPr>
          <a:xfrm>
            <a:off x="1" y="6027939"/>
            <a:ext cx="6828818" cy="460414"/>
          </a:xfrm>
          <a:prstGeom prst="rect">
            <a:avLst/>
          </a:prstGeom>
          <a:solidFill>
            <a:srgbClr val="FED1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353" y="6178532"/>
            <a:ext cx="2120768" cy="175565"/>
          </a:xfrm>
          <a:prstGeom prst="rect">
            <a:avLst/>
          </a:prstGeom>
        </p:spPr>
      </p:pic>
      <p:sp>
        <p:nvSpPr>
          <p:cNvPr id="11" name="Rectangle 10"/>
          <p:cNvSpPr/>
          <p:nvPr/>
        </p:nvSpPr>
        <p:spPr>
          <a:xfrm>
            <a:off x="6826928" y="0"/>
            <a:ext cx="2308194"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7" name="Picture 6"/>
          <p:cNvPicPr>
            <a:picLocks noChangeAspect="1"/>
          </p:cNvPicPr>
          <p:nvPr/>
        </p:nvPicPr>
        <p:blipFill>
          <a:blip r:embed="rId3"/>
          <a:stretch>
            <a:fillRect/>
          </a:stretch>
        </p:blipFill>
        <p:spPr>
          <a:xfrm>
            <a:off x="7158405" y="6024477"/>
            <a:ext cx="1657123" cy="455336"/>
          </a:xfrm>
          <a:prstGeom prst="rect">
            <a:avLst/>
          </a:prstGeom>
        </p:spPr>
      </p:pic>
    </p:spTree>
    <p:extLst>
      <p:ext uri="{BB962C8B-B14F-4D97-AF65-F5344CB8AC3E}">
        <p14:creationId xmlns:p14="http://schemas.microsoft.com/office/powerpoint/2010/main" val="1831995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3951C32-337D-7B45-BA4B-995027058FD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E665F526-58DB-7D42-9CA1-4A27D2447219}"/>
              </a:ext>
            </a:extLst>
          </p:cNvPr>
          <p:cNvSpPr>
            <a:spLocks noGrp="1" noChangeArrowheads="1"/>
          </p:cNvSpPr>
          <p:nvPr>
            <p:ph type="ftr" sz="quarter" idx="11"/>
          </p:nvPr>
        </p:nvSpPr>
        <p:spPr>
          <a:ln/>
        </p:spPr>
        <p:txBody>
          <a:bodyPr/>
          <a:lstStyle>
            <a:lvl1pPr>
              <a:defRPr/>
            </a:lvl1pPr>
          </a:lstStyle>
          <a:p>
            <a:pPr>
              <a:defRPr/>
            </a:pPr>
            <a:r>
              <a:rPr lang="en-US"/>
              <a:t>Please keep yourself muted when not speaking and do NOT put the call on hold. In muted by the leader, press *6 to unmute. </a:t>
            </a:r>
          </a:p>
        </p:txBody>
      </p:sp>
      <p:sp>
        <p:nvSpPr>
          <p:cNvPr id="5" name="Rectangle 8">
            <a:extLst>
              <a:ext uri="{FF2B5EF4-FFF2-40B4-BE49-F238E27FC236}">
                <a16:creationId xmlns:a16="http://schemas.microsoft.com/office/drawing/2014/main" id="{02796A71-E7F4-6044-A8F0-8AF8B822582E}"/>
              </a:ext>
            </a:extLst>
          </p:cNvPr>
          <p:cNvSpPr>
            <a:spLocks noGrp="1" noChangeArrowheads="1"/>
          </p:cNvSpPr>
          <p:nvPr>
            <p:ph type="sldNum" sz="quarter" idx="12"/>
          </p:nvPr>
        </p:nvSpPr>
        <p:spPr>
          <a:ln/>
        </p:spPr>
        <p:txBody>
          <a:bodyPr/>
          <a:lstStyle>
            <a:lvl1pPr>
              <a:defRPr/>
            </a:lvl1pPr>
          </a:lstStyle>
          <a:p>
            <a:pPr>
              <a:defRPr/>
            </a:pPr>
            <a:fld id="{33B54AEC-15AA-FB4F-9850-E042D68BBE5D}" type="slidenum">
              <a:rPr lang="en-US" altLang="en-US"/>
              <a:pPr>
                <a:defRPr/>
              </a:pPr>
              <a:t>‹#›</a:t>
            </a:fld>
            <a:endParaRPr lang="en-US" altLang="en-US"/>
          </a:p>
        </p:txBody>
      </p:sp>
    </p:spTree>
    <p:extLst>
      <p:ext uri="{BB962C8B-B14F-4D97-AF65-F5344CB8AC3E}">
        <p14:creationId xmlns:p14="http://schemas.microsoft.com/office/powerpoint/2010/main" val="13407579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Content Slide White">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923742"/>
          </a:xfrm>
        </p:spPr>
        <p:txBody>
          <a:bodyPr>
            <a:normAutofit/>
          </a:bodyPr>
          <a:lstStyle>
            <a:lvl1pPr>
              <a:defRPr sz="2400"/>
            </a:lvl1pPr>
          </a:lstStyle>
          <a:p>
            <a:r>
              <a:rPr lang="en-US" dirty="0"/>
              <a:t>Click to edit Master title style</a:t>
            </a:r>
          </a:p>
        </p:txBody>
      </p:sp>
      <p:sp>
        <p:nvSpPr>
          <p:cNvPr id="3" name="Content Placeholder 2"/>
          <p:cNvSpPr>
            <a:spLocks noGrp="1"/>
          </p:cNvSpPr>
          <p:nvPr>
            <p:ph idx="1"/>
          </p:nvPr>
        </p:nvSpPr>
        <p:spPr>
          <a:xfrm>
            <a:off x="628650" y="1410789"/>
            <a:ext cx="7886700" cy="476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965F35D-6605-443D-9F38-140776D68947}" type="datetime1">
              <a:rPr lang="en-US" smtClean="0"/>
              <a:t>1/5/21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94BA17-8AE8-4651-9FD9-8589E5D42325}" type="slidenum">
              <a:rPr lang="en-US" smtClean="0"/>
              <a:t>‹#›</a:t>
            </a:fld>
            <a:endParaRPr lang="en-US" dirty="0"/>
          </a:p>
        </p:txBody>
      </p:sp>
    </p:spTree>
    <p:extLst>
      <p:ext uri="{BB962C8B-B14F-4D97-AF65-F5344CB8AC3E}">
        <p14:creationId xmlns:p14="http://schemas.microsoft.com/office/powerpoint/2010/main" val="30704543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lumn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normAutofit/>
          </a:bodyPr>
          <a:lstStyle>
            <a:lvl1pPr>
              <a:defRPr sz="1350"/>
            </a:lvl1pPr>
            <a:lvl2pPr>
              <a:defRPr sz="1200"/>
            </a:lvl2pPr>
            <a:lvl3pPr>
              <a:defRPr sz="1050"/>
            </a:lvl3pPr>
            <a:lvl4pPr>
              <a:defRPr sz="90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norm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DB8819-B877-4AAF-AB71-63C59D44BF13}" type="datetime1">
              <a:rPr lang="en-US" smtClean="0"/>
              <a:t>1/5/21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E94BA17-8AE8-4651-9FD9-8589E5D42325}" type="slidenum">
              <a:rPr lang="en-US" smtClean="0"/>
              <a:t>‹#›</a:t>
            </a:fld>
            <a:endParaRPr lang="en-US" dirty="0"/>
          </a:p>
        </p:txBody>
      </p:sp>
    </p:spTree>
    <p:extLst>
      <p:ext uri="{BB962C8B-B14F-4D97-AF65-F5344CB8AC3E}">
        <p14:creationId xmlns:p14="http://schemas.microsoft.com/office/powerpoint/2010/main" val="33940477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AE2EBC-325E-46EC-87DD-6EC14BFC4DB2}" type="datetime1">
              <a:rPr lang="en-US" smtClean="0"/>
              <a:t>1/5/21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E94BA17-8AE8-4651-9FD9-8589E5D42325}" type="slidenum">
              <a:rPr lang="en-US" smtClean="0"/>
              <a:t>‹#›</a:t>
            </a:fld>
            <a:endParaRPr lang="en-US" dirty="0"/>
          </a:p>
        </p:txBody>
      </p:sp>
    </p:spTree>
    <p:extLst>
      <p:ext uri="{BB962C8B-B14F-4D97-AF65-F5344CB8AC3E}">
        <p14:creationId xmlns:p14="http://schemas.microsoft.com/office/powerpoint/2010/main" val="22533502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Large Photo White">
    <p:spTree>
      <p:nvGrpSpPr>
        <p:cNvPr id="1" name=""/>
        <p:cNvGrpSpPr/>
        <p:nvPr/>
      </p:nvGrpSpPr>
      <p:grpSpPr>
        <a:xfrm>
          <a:off x="0" y="0"/>
          <a:ext cx="0" cy="0"/>
          <a:chOff x="0" y="0"/>
          <a:chExt cx="0" cy="0"/>
        </a:xfrm>
      </p:grpSpPr>
      <p:sp>
        <p:nvSpPr>
          <p:cNvPr id="4" name="Picture Placeholder 2"/>
          <p:cNvSpPr>
            <a:spLocks noGrp="1" noChangeAspect="1"/>
          </p:cNvSpPr>
          <p:nvPr>
            <p:ph type="pic" idx="13"/>
          </p:nvPr>
        </p:nvSpPr>
        <p:spPr>
          <a:xfrm>
            <a:off x="0" y="1049311"/>
            <a:ext cx="9144000" cy="5811864"/>
          </a:xfrm>
          <a:prstGeom prst="rect">
            <a:avLst/>
          </a:prstGeom>
          <a:solidFill>
            <a:schemeClr val="bg2">
              <a:lumMod val="75000"/>
            </a:schemeClr>
          </a:solidFill>
          <a:ln>
            <a:noFill/>
          </a:ln>
        </p:spPr>
        <p:txBody>
          <a:bodyPr anchor="t">
            <a:normAutofit/>
          </a:bodyPr>
          <a:lstStyle>
            <a:lvl1pPr marL="0" indent="0" algn="ctr">
              <a:buNone/>
              <a:defRPr sz="900" b="0" i="0">
                <a:solidFill>
                  <a:schemeClr val="bg1"/>
                </a:solidFill>
                <a:latin typeface="Arial" charset="0"/>
                <a:ea typeface="Arial" charset="0"/>
                <a:cs typeface="Arial" charset="0"/>
              </a:defRPr>
            </a:lvl1pPr>
            <a:lvl2pPr marL="257169" indent="0">
              <a:buNone/>
              <a:defRPr sz="1575"/>
            </a:lvl2pPr>
            <a:lvl3pPr marL="514337" indent="0">
              <a:buNone/>
              <a:defRPr sz="1350"/>
            </a:lvl3pPr>
            <a:lvl4pPr marL="771506" indent="0">
              <a:buNone/>
              <a:defRPr sz="1125"/>
            </a:lvl4pPr>
            <a:lvl5pPr marL="1028675" indent="0">
              <a:buNone/>
              <a:defRPr sz="1125"/>
            </a:lvl5pPr>
            <a:lvl6pPr marL="1285843" indent="0">
              <a:buNone/>
              <a:defRPr sz="1125"/>
            </a:lvl6pPr>
            <a:lvl7pPr marL="1543011" indent="0">
              <a:buNone/>
              <a:defRPr sz="1125"/>
            </a:lvl7pPr>
            <a:lvl8pPr marL="1800180" indent="0">
              <a:buNone/>
              <a:defRPr sz="1125"/>
            </a:lvl8pPr>
            <a:lvl9pPr marL="2057349" indent="0">
              <a:buNone/>
              <a:defRPr sz="1125"/>
            </a:lvl9pPr>
          </a:lstStyle>
          <a:p>
            <a:endParaRPr lang="en-US" dirty="0"/>
          </a:p>
          <a:p>
            <a:r>
              <a:rPr lang="en-US" dirty="0"/>
              <a:t>Drag picture to placeholder or click icon to add</a:t>
            </a:r>
          </a:p>
        </p:txBody>
      </p:sp>
      <p:sp>
        <p:nvSpPr>
          <p:cNvPr id="3" name="Title 1"/>
          <p:cNvSpPr>
            <a:spLocks noGrp="1"/>
          </p:cNvSpPr>
          <p:nvPr>
            <p:ph type="title"/>
          </p:nvPr>
        </p:nvSpPr>
        <p:spPr>
          <a:xfrm>
            <a:off x="353442" y="97654"/>
            <a:ext cx="7886700" cy="909454"/>
          </a:xfrm>
        </p:spPr>
        <p:txBody>
          <a:bodyPr/>
          <a:lstStyle/>
          <a:p>
            <a:r>
              <a:rPr lang="en-US" dirty="0"/>
              <a:t>Click to edit Master title style</a:t>
            </a:r>
          </a:p>
        </p:txBody>
      </p:sp>
      <p:sp>
        <p:nvSpPr>
          <p:cNvPr id="5" name="Slide Number Placeholder 4"/>
          <p:cNvSpPr>
            <a:spLocks noGrp="1"/>
          </p:cNvSpPr>
          <p:nvPr>
            <p:ph type="sldNum" sz="quarter" idx="12"/>
          </p:nvPr>
        </p:nvSpPr>
        <p:spPr>
          <a:xfrm>
            <a:off x="8478173" y="6374109"/>
            <a:ext cx="516570" cy="365125"/>
          </a:xfrm>
        </p:spPr>
        <p:txBody>
          <a:bodyPr/>
          <a:lstStyle/>
          <a:p>
            <a:fld id="{5E94BA17-8AE8-4651-9FD9-8589E5D42325}" type="slidenum">
              <a:rPr lang="en-US" smtClean="0"/>
              <a:t>‹#›</a:t>
            </a:fld>
            <a:endParaRPr lang="en-US" dirty="0"/>
          </a:p>
        </p:txBody>
      </p:sp>
    </p:spTree>
    <p:extLst>
      <p:ext uri="{BB962C8B-B14F-4D97-AF65-F5344CB8AC3E}">
        <p14:creationId xmlns:p14="http://schemas.microsoft.com/office/powerpoint/2010/main" val="347541236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Full Bleed Photo ">
    <p:spTree>
      <p:nvGrpSpPr>
        <p:cNvPr id="1" name=""/>
        <p:cNvGrpSpPr/>
        <p:nvPr/>
      </p:nvGrpSpPr>
      <p:grpSpPr>
        <a:xfrm>
          <a:off x="0" y="0"/>
          <a:ext cx="0" cy="0"/>
          <a:chOff x="0" y="0"/>
          <a:chExt cx="0" cy="0"/>
        </a:xfrm>
      </p:grpSpPr>
      <p:sp>
        <p:nvSpPr>
          <p:cNvPr id="4" name="Picture Placeholder 2"/>
          <p:cNvSpPr>
            <a:spLocks noGrp="1" noChangeAspect="1"/>
          </p:cNvSpPr>
          <p:nvPr>
            <p:ph type="pic" idx="13"/>
          </p:nvPr>
        </p:nvSpPr>
        <p:spPr>
          <a:xfrm>
            <a:off x="0" y="0"/>
            <a:ext cx="9144000" cy="6861175"/>
          </a:xfrm>
          <a:prstGeom prst="rect">
            <a:avLst/>
          </a:prstGeom>
          <a:solidFill>
            <a:schemeClr val="bg2">
              <a:lumMod val="75000"/>
            </a:schemeClr>
          </a:solidFill>
          <a:ln>
            <a:noFill/>
          </a:ln>
        </p:spPr>
        <p:txBody>
          <a:bodyPr anchor="t">
            <a:normAutofit/>
          </a:bodyPr>
          <a:lstStyle>
            <a:lvl1pPr marL="0" indent="0" algn="ctr">
              <a:buNone/>
              <a:defRPr sz="900" b="0" i="0">
                <a:solidFill>
                  <a:schemeClr val="bg1"/>
                </a:solidFill>
                <a:latin typeface="Arial" charset="0"/>
                <a:ea typeface="Arial" charset="0"/>
                <a:cs typeface="Arial" charset="0"/>
              </a:defRPr>
            </a:lvl1pPr>
            <a:lvl2pPr marL="257169" indent="0">
              <a:buNone/>
              <a:defRPr sz="1575"/>
            </a:lvl2pPr>
            <a:lvl3pPr marL="514337" indent="0">
              <a:buNone/>
              <a:defRPr sz="1350"/>
            </a:lvl3pPr>
            <a:lvl4pPr marL="771506" indent="0">
              <a:buNone/>
              <a:defRPr sz="1125"/>
            </a:lvl4pPr>
            <a:lvl5pPr marL="1028675" indent="0">
              <a:buNone/>
              <a:defRPr sz="1125"/>
            </a:lvl5pPr>
            <a:lvl6pPr marL="1285843" indent="0">
              <a:buNone/>
              <a:defRPr sz="1125"/>
            </a:lvl6pPr>
            <a:lvl7pPr marL="1543011" indent="0">
              <a:buNone/>
              <a:defRPr sz="1125"/>
            </a:lvl7pPr>
            <a:lvl8pPr marL="1800180" indent="0">
              <a:buNone/>
              <a:defRPr sz="1125"/>
            </a:lvl8pPr>
            <a:lvl9pPr marL="2057349" indent="0">
              <a:buNone/>
              <a:defRPr sz="1125"/>
            </a:lvl9pPr>
          </a:lstStyle>
          <a:p>
            <a:endParaRPr lang="en-US" dirty="0"/>
          </a:p>
          <a:p>
            <a:r>
              <a:rPr lang="en-US" dirty="0"/>
              <a:t>Drag picture to placeholder or click icon to add</a:t>
            </a:r>
          </a:p>
        </p:txBody>
      </p:sp>
      <p:sp>
        <p:nvSpPr>
          <p:cNvPr id="5" name="Slide Number Placeholder 4"/>
          <p:cNvSpPr>
            <a:spLocks noGrp="1"/>
          </p:cNvSpPr>
          <p:nvPr>
            <p:ph type="sldNum" sz="quarter" idx="12"/>
          </p:nvPr>
        </p:nvSpPr>
        <p:spPr>
          <a:xfrm>
            <a:off x="8478173" y="6374109"/>
            <a:ext cx="516570" cy="365125"/>
          </a:xfrm>
        </p:spPr>
        <p:txBody>
          <a:bodyPr/>
          <a:lstStyle/>
          <a:p>
            <a:fld id="{5E94BA17-8AE8-4651-9FD9-8589E5D42325}" type="slidenum">
              <a:rPr lang="en-US" smtClean="0"/>
              <a:t>‹#›</a:t>
            </a:fld>
            <a:endParaRPr lang="en-US" dirty="0"/>
          </a:p>
        </p:txBody>
      </p:sp>
      <p:sp>
        <p:nvSpPr>
          <p:cNvPr id="6" name="Title 1"/>
          <p:cNvSpPr>
            <a:spLocks noGrp="1"/>
          </p:cNvSpPr>
          <p:nvPr>
            <p:ph type="title"/>
          </p:nvPr>
        </p:nvSpPr>
        <p:spPr>
          <a:xfrm>
            <a:off x="353442" y="301848"/>
            <a:ext cx="7886700" cy="909454"/>
          </a:xfrm>
        </p:spPr>
        <p:txBody>
          <a:bodyPr/>
          <a:lstStyle/>
          <a:p>
            <a:r>
              <a:rPr lang="en-US"/>
              <a:t>Click to edit Master title style</a:t>
            </a:r>
            <a:endParaRPr lang="en-US" dirty="0"/>
          </a:p>
        </p:txBody>
      </p:sp>
    </p:spTree>
    <p:extLst>
      <p:ext uri="{BB962C8B-B14F-4D97-AF65-F5344CB8AC3E}">
        <p14:creationId xmlns:p14="http://schemas.microsoft.com/office/powerpoint/2010/main" val="299470053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ext and Photo ">
    <p:spTree>
      <p:nvGrpSpPr>
        <p:cNvPr id="1" name=""/>
        <p:cNvGrpSpPr/>
        <p:nvPr/>
      </p:nvGrpSpPr>
      <p:grpSpPr>
        <a:xfrm>
          <a:off x="0" y="0"/>
          <a:ext cx="0" cy="0"/>
          <a:chOff x="0" y="0"/>
          <a:chExt cx="0" cy="0"/>
        </a:xfrm>
      </p:grpSpPr>
      <p:sp>
        <p:nvSpPr>
          <p:cNvPr id="6" name="Picture Placeholder 2"/>
          <p:cNvSpPr>
            <a:spLocks noGrp="1" noChangeAspect="1"/>
          </p:cNvSpPr>
          <p:nvPr>
            <p:ph type="pic" idx="13"/>
          </p:nvPr>
        </p:nvSpPr>
        <p:spPr>
          <a:xfrm>
            <a:off x="4409375" y="1084827"/>
            <a:ext cx="4752381" cy="5191691"/>
          </a:xfrm>
          <a:prstGeom prst="rect">
            <a:avLst/>
          </a:prstGeom>
          <a:solidFill>
            <a:schemeClr val="bg2">
              <a:lumMod val="75000"/>
            </a:schemeClr>
          </a:solidFill>
          <a:ln>
            <a:solidFill>
              <a:schemeClr val="bg1"/>
            </a:solidFill>
          </a:ln>
        </p:spPr>
        <p:txBody>
          <a:bodyPr anchor="t">
            <a:normAutofit/>
          </a:bodyPr>
          <a:lstStyle>
            <a:lvl1pPr marL="0" indent="0" algn="ctr">
              <a:buNone/>
              <a:defRPr sz="900" b="0" i="0">
                <a:solidFill>
                  <a:schemeClr val="bg1"/>
                </a:solidFill>
                <a:latin typeface="Arial" charset="0"/>
                <a:ea typeface="Arial" charset="0"/>
                <a:cs typeface="Arial" charset="0"/>
              </a:defRPr>
            </a:lvl1pPr>
            <a:lvl2pPr marL="257169" indent="0">
              <a:buNone/>
              <a:defRPr sz="1575"/>
            </a:lvl2pPr>
            <a:lvl3pPr marL="514337" indent="0">
              <a:buNone/>
              <a:defRPr sz="1350"/>
            </a:lvl3pPr>
            <a:lvl4pPr marL="771506" indent="0">
              <a:buNone/>
              <a:defRPr sz="1125"/>
            </a:lvl4pPr>
            <a:lvl5pPr marL="1028675" indent="0">
              <a:buNone/>
              <a:defRPr sz="1125"/>
            </a:lvl5pPr>
            <a:lvl6pPr marL="1285843" indent="0">
              <a:buNone/>
              <a:defRPr sz="1125"/>
            </a:lvl6pPr>
            <a:lvl7pPr marL="1543011" indent="0">
              <a:buNone/>
              <a:defRPr sz="1125"/>
            </a:lvl7pPr>
            <a:lvl8pPr marL="1800180" indent="0">
              <a:buNone/>
              <a:defRPr sz="1125"/>
            </a:lvl8pPr>
            <a:lvl9pPr marL="2057349" indent="0">
              <a:buNone/>
              <a:defRPr sz="1125"/>
            </a:lvl9pPr>
          </a:lstStyle>
          <a:p>
            <a:endParaRPr lang="en-US" dirty="0"/>
          </a:p>
          <a:p>
            <a:r>
              <a:rPr lang="en-US" dirty="0"/>
              <a:t>Drag picture to placeholder or click icon to add</a:t>
            </a:r>
          </a:p>
        </p:txBody>
      </p:sp>
      <p:sp>
        <p:nvSpPr>
          <p:cNvPr id="7" name="Content Placeholder 2"/>
          <p:cNvSpPr>
            <a:spLocks noGrp="1"/>
          </p:cNvSpPr>
          <p:nvPr>
            <p:ph sz="half" idx="1"/>
          </p:nvPr>
        </p:nvSpPr>
        <p:spPr>
          <a:xfrm>
            <a:off x="628651" y="1541539"/>
            <a:ext cx="3170993" cy="4351338"/>
          </a:xfrm>
        </p:spPr>
        <p:txBody>
          <a:bodyPr>
            <a:normAutofit/>
          </a:bodyPr>
          <a:lstStyle>
            <a:lvl1pPr>
              <a:defRPr sz="1350"/>
            </a:lvl1pPr>
            <a:lvl2pPr>
              <a:defRPr sz="1200"/>
            </a:lvl2pPr>
            <a:lvl3pPr>
              <a:defRPr sz="1050"/>
            </a:lvl3pPr>
            <a:lvl4pPr>
              <a:defRPr sz="90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p:nvPr>
        </p:nvSpPr>
        <p:spPr>
          <a:xfrm>
            <a:off x="353442" y="186434"/>
            <a:ext cx="7886700" cy="909454"/>
          </a:xfrm>
        </p:spPr>
        <p:txBody>
          <a:bodyPr/>
          <a:lstStyle/>
          <a:p>
            <a:r>
              <a:rPr lang="en-US"/>
              <a:t>Click to edit Master title style</a:t>
            </a:r>
            <a:endParaRPr lang="en-US" dirty="0"/>
          </a:p>
        </p:txBody>
      </p:sp>
      <p:sp>
        <p:nvSpPr>
          <p:cNvPr id="2" name="Date Placeholder 1"/>
          <p:cNvSpPr>
            <a:spLocks noGrp="1"/>
          </p:cNvSpPr>
          <p:nvPr>
            <p:ph type="dt" sz="half" idx="14"/>
          </p:nvPr>
        </p:nvSpPr>
        <p:spPr/>
        <p:txBody>
          <a:bodyPr/>
          <a:lstStyle/>
          <a:p>
            <a:fld id="{62FE63C3-A73F-4097-86A9-7B28950712B1}" type="datetime1">
              <a:rPr lang="en-US" smtClean="0"/>
              <a:pPr/>
              <a:t>1/5/21</a:t>
            </a:fld>
            <a:endParaRPr lang="en-US" dirty="0"/>
          </a:p>
        </p:txBody>
      </p:sp>
      <p:sp>
        <p:nvSpPr>
          <p:cNvPr id="3" name="Footer Placeholder 2"/>
          <p:cNvSpPr>
            <a:spLocks noGrp="1"/>
          </p:cNvSpPr>
          <p:nvPr>
            <p:ph type="ftr" sz="quarter" idx="15"/>
          </p:nvPr>
        </p:nvSpPr>
        <p:spPr/>
        <p:txBody>
          <a:bodyPr/>
          <a:lstStyle/>
          <a:p>
            <a:endParaRPr lang="en-US" dirty="0"/>
          </a:p>
        </p:txBody>
      </p:sp>
      <p:sp>
        <p:nvSpPr>
          <p:cNvPr id="4" name="Slide Number Placeholder 3"/>
          <p:cNvSpPr>
            <a:spLocks noGrp="1"/>
          </p:cNvSpPr>
          <p:nvPr>
            <p:ph type="sldNum" sz="quarter" idx="16"/>
          </p:nvPr>
        </p:nvSpPr>
        <p:spPr/>
        <p:txBody>
          <a:bodyPr/>
          <a:lstStyle/>
          <a:p>
            <a:fld id="{5E94BA17-8AE8-4651-9FD9-8589E5D42325}" type="slidenum">
              <a:rPr lang="en-US" smtClean="0"/>
              <a:pPr/>
              <a:t>‹#›</a:t>
            </a:fld>
            <a:endParaRPr lang="en-US" dirty="0"/>
          </a:p>
        </p:txBody>
      </p:sp>
    </p:spTree>
    <p:extLst>
      <p:ext uri="{BB962C8B-B14F-4D97-AF65-F5344CB8AC3E}">
        <p14:creationId xmlns:p14="http://schemas.microsoft.com/office/powerpoint/2010/main" val="40411354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ext and 3 Photos">
    <p:spTree>
      <p:nvGrpSpPr>
        <p:cNvPr id="1" name=""/>
        <p:cNvGrpSpPr/>
        <p:nvPr/>
      </p:nvGrpSpPr>
      <p:grpSpPr>
        <a:xfrm>
          <a:off x="0" y="0"/>
          <a:ext cx="0" cy="0"/>
          <a:chOff x="0" y="0"/>
          <a:chExt cx="0" cy="0"/>
        </a:xfrm>
      </p:grpSpPr>
      <p:sp>
        <p:nvSpPr>
          <p:cNvPr id="12" name="Picture Placeholder 2"/>
          <p:cNvSpPr>
            <a:spLocks noGrp="1" noChangeAspect="1"/>
          </p:cNvSpPr>
          <p:nvPr>
            <p:ph type="pic" idx="13"/>
          </p:nvPr>
        </p:nvSpPr>
        <p:spPr>
          <a:xfrm>
            <a:off x="4130859" y="401239"/>
            <a:ext cx="5013142" cy="2786196"/>
          </a:xfrm>
          <a:prstGeom prst="rect">
            <a:avLst/>
          </a:prstGeom>
          <a:solidFill>
            <a:schemeClr val="bg2">
              <a:lumMod val="75000"/>
            </a:schemeClr>
          </a:solidFill>
          <a:ln>
            <a:solidFill>
              <a:schemeClr val="bg1"/>
            </a:solidFill>
          </a:ln>
        </p:spPr>
        <p:txBody>
          <a:bodyPr anchor="t">
            <a:normAutofit/>
          </a:bodyPr>
          <a:lstStyle>
            <a:lvl1pPr marL="0" indent="0" algn="ctr">
              <a:buNone/>
              <a:defRPr sz="900" b="0" i="0">
                <a:solidFill>
                  <a:schemeClr val="bg1"/>
                </a:solidFill>
                <a:latin typeface="Arial" charset="0"/>
                <a:ea typeface="Arial" charset="0"/>
                <a:cs typeface="Arial" charset="0"/>
              </a:defRPr>
            </a:lvl1pPr>
            <a:lvl2pPr marL="257169" indent="0">
              <a:buNone/>
              <a:defRPr sz="1575"/>
            </a:lvl2pPr>
            <a:lvl3pPr marL="514337" indent="0">
              <a:buNone/>
              <a:defRPr sz="1350"/>
            </a:lvl3pPr>
            <a:lvl4pPr marL="771506" indent="0">
              <a:buNone/>
              <a:defRPr sz="1125"/>
            </a:lvl4pPr>
            <a:lvl5pPr marL="1028675" indent="0">
              <a:buNone/>
              <a:defRPr sz="1125"/>
            </a:lvl5pPr>
            <a:lvl6pPr marL="1285843" indent="0">
              <a:buNone/>
              <a:defRPr sz="1125"/>
            </a:lvl6pPr>
            <a:lvl7pPr marL="1543011" indent="0">
              <a:buNone/>
              <a:defRPr sz="1125"/>
            </a:lvl7pPr>
            <a:lvl8pPr marL="1800180" indent="0">
              <a:buNone/>
              <a:defRPr sz="1125"/>
            </a:lvl8pPr>
            <a:lvl9pPr marL="2057349" indent="0">
              <a:buNone/>
              <a:defRPr sz="1125"/>
            </a:lvl9pPr>
          </a:lstStyle>
          <a:p>
            <a:endParaRPr lang="en-US" dirty="0"/>
          </a:p>
          <a:p>
            <a:r>
              <a:rPr lang="en-US" dirty="0"/>
              <a:t>Drag picture to placeholder or click icon to add</a:t>
            </a:r>
          </a:p>
        </p:txBody>
      </p:sp>
      <p:sp>
        <p:nvSpPr>
          <p:cNvPr id="13" name="Picture Placeholder 2"/>
          <p:cNvSpPr>
            <a:spLocks noGrp="1" noChangeAspect="1"/>
          </p:cNvSpPr>
          <p:nvPr>
            <p:ph type="pic" idx="14"/>
          </p:nvPr>
        </p:nvSpPr>
        <p:spPr>
          <a:xfrm>
            <a:off x="4130860" y="3190427"/>
            <a:ext cx="2551790" cy="2698753"/>
          </a:xfrm>
          <a:prstGeom prst="rect">
            <a:avLst/>
          </a:prstGeom>
          <a:solidFill>
            <a:schemeClr val="bg2">
              <a:lumMod val="75000"/>
            </a:schemeClr>
          </a:solidFill>
          <a:ln>
            <a:solidFill>
              <a:schemeClr val="bg1"/>
            </a:solidFill>
          </a:ln>
        </p:spPr>
        <p:txBody>
          <a:bodyPr anchor="t">
            <a:normAutofit/>
          </a:bodyPr>
          <a:lstStyle>
            <a:lvl1pPr marL="0" indent="0" algn="ctr">
              <a:buNone/>
              <a:defRPr sz="900" b="0" i="0">
                <a:solidFill>
                  <a:schemeClr val="bg1"/>
                </a:solidFill>
                <a:latin typeface="Arial" charset="0"/>
                <a:ea typeface="Arial" charset="0"/>
                <a:cs typeface="Arial" charset="0"/>
              </a:defRPr>
            </a:lvl1pPr>
            <a:lvl2pPr marL="257169" indent="0">
              <a:buNone/>
              <a:defRPr sz="1575"/>
            </a:lvl2pPr>
            <a:lvl3pPr marL="514337" indent="0">
              <a:buNone/>
              <a:defRPr sz="1350"/>
            </a:lvl3pPr>
            <a:lvl4pPr marL="771506" indent="0">
              <a:buNone/>
              <a:defRPr sz="1125"/>
            </a:lvl4pPr>
            <a:lvl5pPr marL="1028675" indent="0">
              <a:buNone/>
              <a:defRPr sz="1125"/>
            </a:lvl5pPr>
            <a:lvl6pPr marL="1285843" indent="0">
              <a:buNone/>
              <a:defRPr sz="1125"/>
            </a:lvl6pPr>
            <a:lvl7pPr marL="1543011" indent="0">
              <a:buNone/>
              <a:defRPr sz="1125"/>
            </a:lvl7pPr>
            <a:lvl8pPr marL="1800180" indent="0">
              <a:buNone/>
              <a:defRPr sz="1125"/>
            </a:lvl8pPr>
            <a:lvl9pPr marL="2057349" indent="0">
              <a:buNone/>
              <a:defRPr sz="1125"/>
            </a:lvl9pPr>
          </a:lstStyle>
          <a:p>
            <a:endParaRPr lang="en-US" dirty="0"/>
          </a:p>
          <a:p>
            <a:r>
              <a:rPr lang="en-US" dirty="0"/>
              <a:t>Drag picture to placeholder or click icon to add</a:t>
            </a:r>
          </a:p>
        </p:txBody>
      </p:sp>
      <p:sp>
        <p:nvSpPr>
          <p:cNvPr id="14" name="Picture Placeholder 2"/>
          <p:cNvSpPr>
            <a:spLocks noGrp="1" noChangeAspect="1"/>
          </p:cNvSpPr>
          <p:nvPr>
            <p:ph type="pic" idx="15"/>
          </p:nvPr>
        </p:nvSpPr>
        <p:spPr>
          <a:xfrm>
            <a:off x="6671269" y="3190427"/>
            <a:ext cx="2472732" cy="2698753"/>
          </a:xfrm>
          <a:prstGeom prst="rect">
            <a:avLst/>
          </a:prstGeom>
          <a:solidFill>
            <a:schemeClr val="bg2">
              <a:lumMod val="75000"/>
            </a:schemeClr>
          </a:solidFill>
          <a:ln>
            <a:solidFill>
              <a:schemeClr val="bg1"/>
            </a:solidFill>
          </a:ln>
        </p:spPr>
        <p:txBody>
          <a:bodyPr anchor="t">
            <a:normAutofit/>
          </a:bodyPr>
          <a:lstStyle>
            <a:lvl1pPr marL="0" indent="0" algn="ctr">
              <a:buNone/>
              <a:defRPr sz="900" b="0" i="0">
                <a:solidFill>
                  <a:schemeClr val="bg1"/>
                </a:solidFill>
                <a:latin typeface="Arial" charset="0"/>
                <a:ea typeface="Arial" charset="0"/>
                <a:cs typeface="Arial" charset="0"/>
              </a:defRPr>
            </a:lvl1pPr>
            <a:lvl2pPr marL="257169" indent="0">
              <a:buNone/>
              <a:defRPr sz="1575"/>
            </a:lvl2pPr>
            <a:lvl3pPr marL="514337" indent="0">
              <a:buNone/>
              <a:defRPr sz="1350"/>
            </a:lvl3pPr>
            <a:lvl4pPr marL="771506" indent="0">
              <a:buNone/>
              <a:defRPr sz="1125"/>
            </a:lvl4pPr>
            <a:lvl5pPr marL="1028675" indent="0">
              <a:buNone/>
              <a:defRPr sz="1125"/>
            </a:lvl5pPr>
            <a:lvl6pPr marL="1285843" indent="0">
              <a:buNone/>
              <a:defRPr sz="1125"/>
            </a:lvl6pPr>
            <a:lvl7pPr marL="1543011" indent="0">
              <a:buNone/>
              <a:defRPr sz="1125"/>
            </a:lvl7pPr>
            <a:lvl8pPr marL="1800180" indent="0">
              <a:buNone/>
              <a:defRPr sz="1125"/>
            </a:lvl8pPr>
            <a:lvl9pPr marL="2057349" indent="0">
              <a:buNone/>
              <a:defRPr sz="1125"/>
            </a:lvl9pPr>
          </a:lstStyle>
          <a:p>
            <a:endParaRPr lang="en-US" dirty="0"/>
          </a:p>
          <a:p>
            <a:r>
              <a:rPr lang="en-US" dirty="0"/>
              <a:t>Drag picture to placeholder or click icon to add</a:t>
            </a:r>
          </a:p>
        </p:txBody>
      </p:sp>
      <p:sp>
        <p:nvSpPr>
          <p:cNvPr id="7" name="Content Placeholder 2"/>
          <p:cNvSpPr>
            <a:spLocks noGrp="1"/>
          </p:cNvSpPr>
          <p:nvPr>
            <p:ph sz="half" idx="1"/>
          </p:nvPr>
        </p:nvSpPr>
        <p:spPr>
          <a:xfrm>
            <a:off x="291299" y="1000002"/>
            <a:ext cx="3170993" cy="4351338"/>
          </a:xfrm>
        </p:spPr>
        <p:txBody>
          <a:bodyPr>
            <a:normAutofit/>
          </a:bodyPr>
          <a:lstStyle>
            <a:lvl1pPr>
              <a:defRPr sz="1350"/>
            </a:lvl1pPr>
            <a:lvl2pPr>
              <a:defRPr sz="1200"/>
            </a:lvl2pPr>
            <a:lvl3pPr>
              <a:defRPr sz="1050"/>
            </a:lvl3pPr>
            <a:lvl4pPr>
              <a:defRPr sz="90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p:cNvSpPr>
            <a:spLocks noGrp="1"/>
          </p:cNvSpPr>
          <p:nvPr>
            <p:ph type="sldNum" sz="quarter" idx="12"/>
          </p:nvPr>
        </p:nvSpPr>
        <p:spPr>
          <a:xfrm>
            <a:off x="8478173" y="6374109"/>
            <a:ext cx="516570" cy="365125"/>
          </a:xfrm>
        </p:spPr>
        <p:txBody>
          <a:bodyPr/>
          <a:lstStyle/>
          <a:p>
            <a:fld id="{5E94BA17-8AE8-4651-9FD9-8589E5D42325}" type="slidenum">
              <a:rPr lang="en-US" smtClean="0"/>
              <a:t>‹#›</a:t>
            </a:fld>
            <a:endParaRPr lang="en-US" dirty="0"/>
          </a:p>
        </p:txBody>
      </p:sp>
      <p:sp>
        <p:nvSpPr>
          <p:cNvPr id="11" name="Date Placeholder 3"/>
          <p:cNvSpPr>
            <a:spLocks noGrp="1"/>
          </p:cNvSpPr>
          <p:nvPr>
            <p:ph type="dt" sz="half" idx="2"/>
          </p:nvPr>
        </p:nvSpPr>
        <p:spPr>
          <a:xfrm>
            <a:off x="158129" y="6356353"/>
            <a:ext cx="1280049" cy="365125"/>
          </a:xfrm>
          <a:prstGeom prst="rect">
            <a:avLst/>
          </a:prstGeom>
        </p:spPr>
        <p:txBody>
          <a:bodyPr vert="horz" lIns="91440" tIns="45720" rIns="91440" bIns="45720" rtlCol="0" anchor="ctr"/>
          <a:lstStyle>
            <a:lvl1pPr algn="l">
              <a:defRPr sz="788">
                <a:solidFill>
                  <a:schemeClr val="tx1"/>
                </a:solidFill>
                <a:latin typeface="Segoe UI Semibold" panose="020B0702040204020203" pitchFamily="34" charset="0"/>
              </a:defRPr>
            </a:lvl1pPr>
          </a:lstStyle>
          <a:p>
            <a:fld id="{62FE63C3-A73F-4097-86A9-7B28950712B1}" type="datetime1">
              <a:rPr lang="en-US" smtClean="0"/>
              <a:pPr/>
              <a:t>1/5/21</a:t>
            </a:fld>
            <a:endParaRPr lang="en-US" dirty="0"/>
          </a:p>
        </p:txBody>
      </p:sp>
      <p:sp>
        <p:nvSpPr>
          <p:cNvPr id="15" name="Footer Placeholder 4"/>
          <p:cNvSpPr>
            <a:spLocks noGrp="1"/>
          </p:cNvSpPr>
          <p:nvPr>
            <p:ph type="ftr" sz="quarter" idx="3"/>
          </p:nvPr>
        </p:nvSpPr>
        <p:spPr>
          <a:xfrm>
            <a:off x="2363121" y="6356353"/>
            <a:ext cx="3086100" cy="365125"/>
          </a:xfrm>
          <a:prstGeom prst="rect">
            <a:avLst/>
          </a:prstGeom>
        </p:spPr>
        <p:txBody>
          <a:bodyPr vert="horz" lIns="91440" tIns="45720" rIns="91440" bIns="45720" rtlCol="0" anchor="ctr"/>
          <a:lstStyle>
            <a:lvl1pPr algn="l">
              <a:defRPr sz="825">
                <a:solidFill>
                  <a:schemeClr val="tx1">
                    <a:tint val="75000"/>
                  </a:schemeClr>
                </a:solidFill>
                <a:latin typeface="Segoe UI Semibold" panose="020B0702040204020203" pitchFamily="34" charset="0"/>
              </a:defRPr>
            </a:lvl1pPr>
          </a:lstStyle>
          <a:p>
            <a:endParaRPr lang="en-US" dirty="0"/>
          </a:p>
        </p:txBody>
      </p:sp>
    </p:spTree>
    <p:extLst>
      <p:ext uri="{BB962C8B-B14F-4D97-AF65-F5344CB8AC3E}">
        <p14:creationId xmlns:p14="http://schemas.microsoft.com/office/powerpoint/2010/main" val="366304741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Chart ">
    <p:spTree>
      <p:nvGrpSpPr>
        <p:cNvPr id="1" name=""/>
        <p:cNvGrpSpPr/>
        <p:nvPr/>
      </p:nvGrpSpPr>
      <p:grpSpPr>
        <a:xfrm>
          <a:off x="0" y="0"/>
          <a:ext cx="0" cy="0"/>
          <a:chOff x="0" y="0"/>
          <a:chExt cx="0" cy="0"/>
        </a:xfrm>
      </p:grpSpPr>
      <p:sp>
        <p:nvSpPr>
          <p:cNvPr id="7" name="Content Placeholder 2"/>
          <p:cNvSpPr>
            <a:spLocks noGrp="1"/>
          </p:cNvSpPr>
          <p:nvPr>
            <p:ph sz="half" idx="1"/>
          </p:nvPr>
        </p:nvSpPr>
        <p:spPr>
          <a:xfrm>
            <a:off x="202522" y="1621438"/>
            <a:ext cx="3170993" cy="4351338"/>
          </a:xfrm>
        </p:spPr>
        <p:txBody>
          <a:bodyPr>
            <a:normAutofit/>
          </a:bodyPr>
          <a:lstStyle>
            <a:lvl1pPr>
              <a:defRPr sz="1350"/>
            </a:lvl1pPr>
            <a:lvl2pPr>
              <a:defRPr sz="1200"/>
            </a:lvl2pPr>
            <a:lvl3pPr>
              <a:defRPr sz="1050"/>
            </a:lvl3pPr>
            <a:lvl4pPr>
              <a:defRPr sz="90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p:cNvSpPr>
            <a:spLocks noGrp="1"/>
          </p:cNvSpPr>
          <p:nvPr>
            <p:ph type="sldNum" sz="quarter" idx="12"/>
          </p:nvPr>
        </p:nvSpPr>
        <p:spPr>
          <a:xfrm>
            <a:off x="8478173" y="6374109"/>
            <a:ext cx="516570" cy="365125"/>
          </a:xfrm>
        </p:spPr>
        <p:txBody>
          <a:bodyPr/>
          <a:lstStyle/>
          <a:p>
            <a:fld id="{5E94BA17-8AE8-4651-9FD9-8589E5D42325}" type="slidenum">
              <a:rPr lang="en-US" smtClean="0"/>
              <a:t>‹#›</a:t>
            </a:fld>
            <a:endParaRPr lang="en-US" dirty="0"/>
          </a:p>
        </p:txBody>
      </p:sp>
      <p:sp>
        <p:nvSpPr>
          <p:cNvPr id="6" name="Chart Placeholder 5"/>
          <p:cNvSpPr>
            <a:spLocks noGrp="1"/>
          </p:cNvSpPr>
          <p:nvPr>
            <p:ph type="chart" sz="quarter" idx="13"/>
          </p:nvPr>
        </p:nvSpPr>
        <p:spPr>
          <a:xfrm>
            <a:off x="3701990" y="1683711"/>
            <a:ext cx="5220070" cy="4042386"/>
          </a:xfrm>
          <a:solidFill>
            <a:schemeClr val="bg1">
              <a:lumMod val="75000"/>
            </a:schemeClr>
          </a:solidFill>
        </p:spPr>
        <p:txBody>
          <a:bodyPr/>
          <a:lstStyle>
            <a:lvl1pPr marL="0" indent="0">
              <a:buNone/>
              <a:defRPr/>
            </a:lvl1pPr>
          </a:lstStyle>
          <a:p>
            <a:endParaRPr lang="en-US" dirty="0"/>
          </a:p>
        </p:txBody>
      </p:sp>
      <p:sp>
        <p:nvSpPr>
          <p:cNvPr id="15" name="Title 1"/>
          <p:cNvSpPr>
            <a:spLocks noGrp="1"/>
          </p:cNvSpPr>
          <p:nvPr>
            <p:ph type="title"/>
          </p:nvPr>
        </p:nvSpPr>
        <p:spPr>
          <a:xfrm>
            <a:off x="353442" y="186434"/>
            <a:ext cx="7886700" cy="909454"/>
          </a:xfrm>
        </p:spPr>
        <p:txBody>
          <a:bodyPr/>
          <a:lstStyle/>
          <a:p>
            <a:r>
              <a:rPr lang="en-US"/>
              <a:t>Click to edit Master title style</a:t>
            </a:r>
            <a:endParaRPr lang="en-US" dirty="0"/>
          </a:p>
        </p:txBody>
      </p:sp>
      <p:sp>
        <p:nvSpPr>
          <p:cNvPr id="16" name="Date Placeholder 3"/>
          <p:cNvSpPr>
            <a:spLocks noGrp="1"/>
          </p:cNvSpPr>
          <p:nvPr>
            <p:ph type="dt" sz="half" idx="2"/>
          </p:nvPr>
        </p:nvSpPr>
        <p:spPr>
          <a:xfrm>
            <a:off x="158129" y="6356353"/>
            <a:ext cx="1280049" cy="365125"/>
          </a:xfrm>
          <a:prstGeom prst="rect">
            <a:avLst/>
          </a:prstGeom>
        </p:spPr>
        <p:txBody>
          <a:bodyPr vert="horz" lIns="91440" tIns="45720" rIns="91440" bIns="45720" rtlCol="0" anchor="ctr"/>
          <a:lstStyle>
            <a:lvl1pPr algn="l">
              <a:defRPr sz="788">
                <a:solidFill>
                  <a:schemeClr val="tx1"/>
                </a:solidFill>
                <a:latin typeface="Segoe UI Semibold" panose="020B0702040204020203" pitchFamily="34" charset="0"/>
              </a:defRPr>
            </a:lvl1pPr>
          </a:lstStyle>
          <a:p>
            <a:fld id="{62FE63C3-A73F-4097-86A9-7B28950712B1}" type="datetime1">
              <a:rPr lang="en-US" smtClean="0"/>
              <a:pPr/>
              <a:t>1/5/21</a:t>
            </a:fld>
            <a:endParaRPr lang="en-US" dirty="0"/>
          </a:p>
        </p:txBody>
      </p:sp>
      <p:sp>
        <p:nvSpPr>
          <p:cNvPr id="17" name="Footer Placeholder 4"/>
          <p:cNvSpPr>
            <a:spLocks noGrp="1"/>
          </p:cNvSpPr>
          <p:nvPr>
            <p:ph type="ftr" sz="quarter" idx="3"/>
          </p:nvPr>
        </p:nvSpPr>
        <p:spPr>
          <a:xfrm>
            <a:off x="2363121" y="6356353"/>
            <a:ext cx="3086100" cy="365125"/>
          </a:xfrm>
          <a:prstGeom prst="rect">
            <a:avLst/>
          </a:prstGeom>
        </p:spPr>
        <p:txBody>
          <a:bodyPr vert="horz" lIns="91440" tIns="45720" rIns="91440" bIns="45720" rtlCol="0" anchor="ctr"/>
          <a:lstStyle>
            <a:lvl1pPr algn="l">
              <a:defRPr sz="825">
                <a:solidFill>
                  <a:schemeClr val="tx1">
                    <a:tint val="75000"/>
                  </a:schemeClr>
                </a:solidFill>
                <a:latin typeface="Segoe UI Semibold" panose="020B0702040204020203" pitchFamily="34" charset="0"/>
              </a:defRPr>
            </a:lvl1pPr>
          </a:lstStyle>
          <a:p>
            <a:endParaRPr lang="en-US" dirty="0"/>
          </a:p>
        </p:txBody>
      </p:sp>
    </p:spTree>
    <p:extLst>
      <p:ext uri="{BB962C8B-B14F-4D97-AF65-F5344CB8AC3E}">
        <p14:creationId xmlns:p14="http://schemas.microsoft.com/office/powerpoint/2010/main" val="341143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D398A7F-7204-FD4A-98EC-C9F026C70B0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1E848167-ECE3-E249-BAA3-E33A1F24A060}"/>
              </a:ext>
            </a:extLst>
          </p:cNvPr>
          <p:cNvSpPr>
            <a:spLocks noGrp="1" noChangeArrowheads="1"/>
          </p:cNvSpPr>
          <p:nvPr>
            <p:ph type="ftr" sz="quarter" idx="11"/>
          </p:nvPr>
        </p:nvSpPr>
        <p:spPr>
          <a:ln/>
        </p:spPr>
        <p:txBody>
          <a:bodyPr/>
          <a:lstStyle>
            <a:lvl1pPr>
              <a:defRPr/>
            </a:lvl1pPr>
          </a:lstStyle>
          <a:p>
            <a:pPr>
              <a:defRPr/>
            </a:pPr>
            <a:r>
              <a:rPr lang="en-US"/>
              <a:t>Please keep yourself muted when not speaking and do NOT put the call on hold. In muted by the leader, press *6 to unmute. </a:t>
            </a:r>
          </a:p>
        </p:txBody>
      </p:sp>
      <p:sp>
        <p:nvSpPr>
          <p:cNvPr id="4" name="Rectangle 8">
            <a:extLst>
              <a:ext uri="{FF2B5EF4-FFF2-40B4-BE49-F238E27FC236}">
                <a16:creationId xmlns:a16="http://schemas.microsoft.com/office/drawing/2014/main" id="{3974B924-46A4-C34E-A41E-D700E3805A39}"/>
              </a:ext>
            </a:extLst>
          </p:cNvPr>
          <p:cNvSpPr>
            <a:spLocks noGrp="1" noChangeArrowheads="1"/>
          </p:cNvSpPr>
          <p:nvPr>
            <p:ph type="sldNum" sz="quarter" idx="12"/>
          </p:nvPr>
        </p:nvSpPr>
        <p:spPr>
          <a:ln/>
        </p:spPr>
        <p:txBody>
          <a:bodyPr/>
          <a:lstStyle>
            <a:lvl1pPr>
              <a:defRPr/>
            </a:lvl1pPr>
          </a:lstStyle>
          <a:p>
            <a:pPr>
              <a:defRPr/>
            </a:pPr>
            <a:fld id="{E4787FB2-5C6E-F144-A2F0-0C83F72F4D12}" type="slidenum">
              <a:rPr lang="en-US" altLang="en-US"/>
              <a:pPr>
                <a:defRPr/>
              </a:pPr>
              <a:t>‹#›</a:t>
            </a:fld>
            <a:endParaRPr lang="en-US" altLang="en-US"/>
          </a:p>
        </p:txBody>
      </p:sp>
    </p:spTree>
    <p:extLst>
      <p:ext uri="{BB962C8B-B14F-4D97-AF65-F5344CB8AC3E}">
        <p14:creationId xmlns:p14="http://schemas.microsoft.com/office/powerpoint/2010/main" val="3731575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C2197AB-6B71-5949-91DA-0CB178564CF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EB66D91-BE44-6143-8CEB-296F5B393944}"/>
              </a:ext>
            </a:extLst>
          </p:cNvPr>
          <p:cNvSpPr>
            <a:spLocks noGrp="1" noChangeArrowheads="1"/>
          </p:cNvSpPr>
          <p:nvPr>
            <p:ph type="ftr" sz="quarter" idx="11"/>
          </p:nvPr>
        </p:nvSpPr>
        <p:spPr>
          <a:ln/>
        </p:spPr>
        <p:txBody>
          <a:bodyPr/>
          <a:lstStyle>
            <a:lvl1pPr>
              <a:defRPr/>
            </a:lvl1pPr>
          </a:lstStyle>
          <a:p>
            <a:pPr>
              <a:defRPr/>
            </a:pPr>
            <a:r>
              <a:rPr lang="en-US"/>
              <a:t>Please keep yourself muted when not speaking and do NOT put the call on hold. In muted by the leader, press *6 to unmute. </a:t>
            </a:r>
          </a:p>
        </p:txBody>
      </p:sp>
      <p:sp>
        <p:nvSpPr>
          <p:cNvPr id="7" name="Rectangle 8">
            <a:extLst>
              <a:ext uri="{FF2B5EF4-FFF2-40B4-BE49-F238E27FC236}">
                <a16:creationId xmlns:a16="http://schemas.microsoft.com/office/drawing/2014/main" id="{A36786BE-1B93-7446-B726-AA77AB968C59}"/>
              </a:ext>
            </a:extLst>
          </p:cNvPr>
          <p:cNvSpPr>
            <a:spLocks noGrp="1" noChangeArrowheads="1"/>
          </p:cNvSpPr>
          <p:nvPr>
            <p:ph type="sldNum" sz="quarter" idx="12"/>
          </p:nvPr>
        </p:nvSpPr>
        <p:spPr>
          <a:ln/>
        </p:spPr>
        <p:txBody>
          <a:bodyPr/>
          <a:lstStyle>
            <a:lvl1pPr>
              <a:defRPr/>
            </a:lvl1pPr>
          </a:lstStyle>
          <a:p>
            <a:pPr>
              <a:defRPr/>
            </a:pPr>
            <a:fld id="{0795142E-FD6F-D544-83F1-9C20E52709BD}" type="slidenum">
              <a:rPr lang="en-US" altLang="en-US"/>
              <a:pPr>
                <a:defRPr/>
              </a:pPr>
              <a:t>‹#›</a:t>
            </a:fld>
            <a:endParaRPr lang="en-US" altLang="en-US"/>
          </a:p>
        </p:txBody>
      </p:sp>
    </p:spTree>
    <p:extLst>
      <p:ext uri="{BB962C8B-B14F-4D97-AF65-F5344CB8AC3E}">
        <p14:creationId xmlns:p14="http://schemas.microsoft.com/office/powerpoint/2010/main" val="894134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5837CAE-A8E5-7448-95C3-EABA0B743AF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6B6C4EF-2496-7447-A17E-71E9EEF38CC8}"/>
              </a:ext>
            </a:extLst>
          </p:cNvPr>
          <p:cNvSpPr>
            <a:spLocks noGrp="1" noChangeArrowheads="1"/>
          </p:cNvSpPr>
          <p:nvPr>
            <p:ph type="ftr" sz="quarter" idx="11"/>
          </p:nvPr>
        </p:nvSpPr>
        <p:spPr>
          <a:ln/>
        </p:spPr>
        <p:txBody>
          <a:bodyPr/>
          <a:lstStyle>
            <a:lvl1pPr>
              <a:defRPr/>
            </a:lvl1pPr>
          </a:lstStyle>
          <a:p>
            <a:pPr>
              <a:defRPr/>
            </a:pPr>
            <a:r>
              <a:rPr lang="en-US"/>
              <a:t>Please keep yourself muted when not speaking and do NOT put the call on hold. In muted by the leader, press *6 to unmute. </a:t>
            </a:r>
          </a:p>
        </p:txBody>
      </p:sp>
      <p:sp>
        <p:nvSpPr>
          <p:cNvPr id="7" name="Rectangle 8">
            <a:extLst>
              <a:ext uri="{FF2B5EF4-FFF2-40B4-BE49-F238E27FC236}">
                <a16:creationId xmlns:a16="http://schemas.microsoft.com/office/drawing/2014/main" id="{913CCFE3-EBFD-E84A-BBF7-F3D3E9B6F38C}"/>
              </a:ext>
            </a:extLst>
          </p:cNvPr>
          <p:cNvSpPr>
            <a:spLocks noGrp="1" noChangeArrowheads="1"/>
          </p:cNvSpPr>
          <p:nvPr>
            <p:ph type="sldNum" sz="quarter" idx="12"/>
          </p:nvPr>
        </p:nvSpPr>
        <p:spPr>
          <a:ln/>
        </p:spPr>
        <p:txBody>
          <a:bodyPr/>
          <a:lstStyle>
            <a:lvl1pPr>
              <a:defRPr/>
            </a:lvl1pPr>
          </a:lstStyle>
          <a:p>
            <a:pPr>
              <a:defRPr/>
            </a:pPr>
            <a:fld id="{F1F1D9CB-C858-7142-B016-F43E554AAE23}" type="slidenum">
              <a:rPr lang="en-US" altLang="en-US"/>
              <a:pPr>
                <a:defRPr/>
              </a:pPr>
              <a:t>‹#›</a:t>
            </a:fld>
            <a:endParaRPr lang="en-US" altLang="en-US"/>
          </a:p>
        </p:txBody>
      </p:sp>
    </p:spTree>
    <p:extLst>
      <p:ext uri="{BB962C8B-B14F-4D97-AF65-F5344CB8AC3E}">
        <p14:creationId xmlns:p14="http://schemas.microsoft.com/office/powerpoint/2010/main" val="1018236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6.xml"/><Relationship Id="rId7"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2.pn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image" Target="../media/image6.pn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theme" Target="../theme/theme5.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image" Target="../media/image8.png"/><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19" Type="http://schemas.openxmlformats.org/officeDocument/2006/relationships/image" Target="../media/image7.png"/><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2.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8">
            <a:extLst>
              <a:ext uri="{FF2B5EF4-FFF2-40B4-BE49-F238E27FC236}">
                <a16:creationId xmlns:a16="http://schemas.microsoft.com/office/drawing/2014/main" id="{1FABDD0F-B315-6A4F-9E70-9E4BD7ACFA39}"/>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a:extLst>
              <a:ext uri="{FF2B5EF4-FFF2-40B4-BE49-F238E27FC236}">
                <a16:creationId xmlns:a16="http://schemas.microsoft.com/office/drawing/2014/main" id="{7A25DB4C-8179-594C-B24C-31A7C790ACAE}"/>
              </a:ext>
            </a:extLst>
          </p:cNvPr>
          <p:cNvSpPr>
            <a:spLocks noGrp="1" noChangeArrowheads="1"/>
          </p:cNvSpPr>
          <p:nvPr>
            <p:ph type="title"/>
          </p:nvPr>
        </p:nvSpPr>
        <p:spPr bwMode="auto">
          <a:xfrm>
            <a:off x="457200" y="8382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a:extLst>
              <a:ext uri="{FF2B5EF4-FFF2-40B4-BE49-F238E27FC236}">
                <a16:creationId xmlns:a16="http://schemas.microsoft.com/office/drawing/2014/main" id="{454DF21C-5724-CF4D-A729-FEA6C0A3A82E}"/>
              </a:ext>
            </a:extLst>
          </p:cNvPr>
          <p:cNvSpPr>
            <a:spLocks noGrp="1" noChangeArrowheads="1"/>
          </p:cNvSpPr>
          <p:nvPr>
            <p:ph type="body" idx="1"/>
          </p:nvPr>
        </p:nvSpPr>
        <p:spPr bwMode="auto">
          <a:xfrm>
            <a:off x="457200" y="2057400"/>
            <a:ext cx="8229600" cy="406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a16="http://schemas.microsoft.com/office/drawing/2014/main" id="{9F4E12FF-D247-1545-9661-FD8E122807A9}"/>
              </a:ext>
            </a:extLst>
          </p:cNvPr>
          <p:cNvSpPr>
            <a:spLocks noGrp="1" noChangeArrowheads="1"/>
          </p:cNvSpPr>
          <p:nvPr>
            <p:ph type="dt" sz="half" idx="2"/>
          </p:nvPr>
        </p:nvSpPr>
        <p:spPr bwMode="auto">
          <a:xfrm>
            <a:off x="6172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2B8C8B55-CC7E-C341-97BB-0FA65C439655}"/>
              </a:ext>
            </a:extLst>
          </p:cNvPr>
          <p:cNvSpPr>
            <a:spLocks noGrp="1" noChangeArrowheads="1"/>
          </p:cNvSpPr>
          <p:nvPr>
            <p:ph type="ftr" sz="quarter" idx="3"/>
          </p:nvPr>
        </p:nvSpPr>
        <p:spPr bwMode="auto">
          <a:xfrm>
            <a:off x="2209800" y="6245225"/>
            <a:ext cx="3886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r>
              <a:rPr lang="en-US"/>
              <a:t>Please keep yourself muted when not speaking and do NOT put the call on hold. In muted by the leader, press *6 to unmute. </a:t>
            </a:r>
          </a:p>
        </p:txBody>
      </p:sp>
      <p:sp>
        <p:nvSpPr>
          <p:cNvPr id="1032" name="Rectangle 8">
            <a:extLst>
              <a:ext uri="{FF2B5EF4-FFF2-40B4-BE49-F238E27FC236}">
                <a16:creationId xmlns:a16="http://schemas.microsoft.com/office/drawing/2014/main" id="{002F5920-711F-A444-AA5B-81159CB28337}"/>
              </a:ext>
            </a:extLst>
          </p:cNvPr>
          <p:cNvSpPr>
            <a:spLocks noGrp="1" noChangeArrowheads="1"/>
          </p:cNvSpPr>
          <p:nvPr>
            <p:ph type="sldNum" sz="quarter" idx="4"/>
          </p:nvPr>
        </p:nvSpPr>
        <p:spPr bwMode="auto">
          <a:xfrm>
            <a:off x="457200" y="6245225"/>
            <a:ext cx="1676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fld id="{AB0DA112-DB95-A74A-AE36-2A69D9C6C11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129" r:id="rId1"/>
    <p:sldLayoutId id="2147485130" r:id="rId2"/>
    <p:sldLayoutId id="2147485131" r:id="rId3"/>
    <p:sldLayoutId id="2147485132" r:id="rId4"/>
    <p:sldLayoutId id="2147485133" r:id="rId5"/>
    <p:sldLayoutId id="2147485134" r:id="rId6"/>
    <p:sldLayoutId id="2147485135" r:id="rId7"/>
    <p:sldLayoutId id="2147485136" r:id="rId8"/>
    <p:sldLayoutId id="2147485137" r:id="rId9"/>
    <p:sldLayoutId id="2147485138" r:id="rId10"/>
    <p:sldLayoutId id="2147485139" r:id="rId11"/>
    <p:sldLayoutId id="2147485140" r:id="rId12"/>
  </p:sldLayoutIdLst>
  <p:hf hdr="0" dt="0"/>
  <p:txStyles>
    <p:titleStyle>
      <a:lvl1pPr algn="ctr" rtl="0" eaLnBrk="0" fontAlgn="base" hangingPunct="0">
        <a:spcBef>
          <a:spcPct val="0"/>
        </a:spcBef>
        <a:spcAft>
          <a:spcPct val="0"/>
        </a:spcAft>
        <a:defRPr sz="4400" b="1">
          <a:solidFill>
            <a:schemeClr val="accent2"/>
          </a:solidFill>
          <a:latin typeface="+mj-lt"/>
          <a:ea typeface="+mj-ea"/>
          <a:cs typeface="+mj-cs"/>
        </a:defRPr>
      </a:lvl1pPr>
      <a:lvl2pPr algn="ctr" rtl="0" eaLnBrk="0" fontAlgn="base" hangingPunct="0">
        <a:spcBef>
          <a:spcPct val="0"/>
        </a:spcBef>
        <a:spcAft>
          <a:spcPct val="0"/>
        </a:spcAft>
        <a:defRPr sz="4400" b="1">
          <a:solidFill>
            <a:schemeClr val="accent2"/>
          </a:solidFill>
          <a:latin typeface="Arial" charset="0"/>
        </a:defRPr>
      </a:lvl2pPr>
      <a:lvl3pPr algn="ctr" rtl="0" eaLnBrk="0" fontAlgn="base" hangingPunct="0">
        <a:spcBef>
          <a:spcPct val="0"/>
        </a:spcBef>
        <a:spcAft>
          <a:spcPct val="0"/>
        </a:spcAft>
        <a:defRPr sz="4400" b="1">
          <a:solidFill>
            <a:schemeClr val="accent2"/>
          </a:solidFill>
          <a:latin typeface="Arial" charset="0"/>
        </a:defRPr>
      </a:lvl3pPr>
      <a:lvl4pPr algn="ctr" rtl="0" eaLnBrk="0" fontAlgn="base" hangingPunct="0">
        <a:spcBef>
          <a:spcPct val="0"/>
        </a:spcBef>
        <a:spcAft>
          <a:spcPct val="0"/>
        </a:spcAft>
        <a:defRPr sz="4400" b="1">
          <a:solidFill>
            <a:schemeClr val="accent2"/>
          </a:solidFill>
          <a:latin typeface="Arial" charset="0"/>
        </a:defRPr>
      </a:lvl4pPr>
      <a:lvl5pPr algn="ctr" rtl="0" eaLnBrk="0" fontAlgn="base" hangingPunct="0">
        <a:spcBef>
          <a:spcPct val="0"/>
        </a:spcBef>
        <a:spcAft>
          <a:spcPct val="0"/>
        </a:spcAft>
        <a:defRPr sz="4400" b="1">
          <a:solidFill>
            <a:schemeClr val="accent2"/>
          </a:solidFill>
          <a:latin typeface="Arial" charset="0"/>
        </a:defRPr>
      </a:lvl5pPr>
      <a:lvl6pPr marL="457200" algn="ctr" rtl="0" fontAlgn="base">
        <a:spcBef>
          <a:spcPct val="0"/>
        </a:spcBef>
        <a:spcAft>
          <a:spcPct val="0"/>
        </a:spcAft>
        <a:defRPr sz="4400" b="1">
          <a:solidFill>
            <a:schemeClr val="accent2"/>
          </a:solidFill>
          <a:latin typeface="Arial" charset="0"/>
        </a:defRPr>
      </a:lvl6pPr>
      <a:lvl7pPr marL="914400" algn="ctr" rtl="0" fontAlgn="base">
        <a:spcBef>
          <a:spcPct val="0"/>
        </a:spcBef>
        <a:spcAft>
          <a:spcPct val="0"/>
        </a:spcAft>
        <a:defRPr sz="4400" b="1">
          <a:solidFill>
            <a:schemeClr val="accent2"/>
          </a:solidFill>
          <a:latin typeface="Arial" charset="0"/>
        </a:defRPr>
      </a:lvl7pPr>
      <a:lvl8pPr marL="1371600" algn="ctr" rtl="0" fontAlgn="base">
        <a:spcBef>
          <a:spcPct val="0"/>
        </a:spcBef>
        <a:spcAft>
          <a:spcPct val="0"/>
        </a:spcAft>
        <a:defRPr sz="4400" b="1">
          <a:solidFill>
            <a:schemeClr val="accent2"/>
          </a:solidFill>
          <a:latin typeface="Arial" charset="0"/>
        </a:defRPr>
      </a:lvl8pPr>
      <a:lvl9pPr marL="1828800" algn="ctr" rtl="0" fontAlgn="base">
        <a:spcBef>
          <a:spcPct val="0"/>
        </a:spcBef>
        <a:spcAft>
          <a:spcPct val="0"/>
        </a:spcAft>
        <a:defRPr sz="44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Title Placeholder 1">
            <a:extLst>
              <a:ext uri="{FF2B5EF4-FFF2-40B4-BE49-F238E27FC236}">
                <a16:creationId xmlns:a16="http://schemas.microsoft.com/office/drawing/2014/main" id="{C222E21D-AB88-9349-B807-486454814986}"/>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4339" name="Text Placeholder 2">
            <a:extLst>
              <a:ext uri="{FF2B5EF4-FFF2-40B4-BE49-F238E27FC236}">
                <a16:creationId xmlns:a16="http://schemas.microsoft.com/office/drawing/2014/main" id="{BBED93EF-8C39-8F43-BBDC-42B1FB835CC3}"/>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D0CCCD2-D340-F94A-901F-14C8C0CBB21A}"/>
              </a:ext>
            </a:extLst>
          </p:cNvPr>
          <p:cNvSpPr>
            <a:spLocks noGrp="1"/>
          </p:cNvSpPr>
          <p:nvPr>
            <p:ph type="dt" sz="half" idx="2"/>
          </p:nvPr>
        </p:nvSpPr>
        <p:spPr>
          <a:xfrm>
            <a:off x="158750" y="6356350"/>
            <a:ext cx="1279525" cy="365125"/>
          </a:xfrm>
          <a:prstGeom prst="rect">
            <a:avLst/>
          </a:prstGeom>
        </p:spPr>
        <p:txBody>
          <a:bodyPr vert="horz" lIns="91440" tIns="45720" rIns="91440" bIns="45720" rtlCol="0" anchor="ctr"/>
          <a:lstStyle>
            <a:lvl1pPr algn="l">
              <a:defRPr sz="750">
                <a:solidFill>
                  <a:schemeClr val="tx1"/>
                </a:solidFill>
                <a:latin typeface="Segoe UI Semibold" panose="020B0702040204020203" pitchFamily="34" charset="0"/>
              </a:defRPr>
            </a:lvl1pPr>
          </a:lstStyle>
          <a:p>
            <a:pPr>
              <a:defRPr/>
            </a:pPr>
            <a:fld id="{279A9263-7641-9A48-8F08-B2982FC83186}" type="datetime1">
              <a:rPr lang="en-US"/>
              <a:pPr>
                <a:defRPr/>
              </a:pPr>
              <a:t>1/5/21</a:t>
            </a:fld>
            <a:endParaRPr lang="en-US" dirty="0"/>
          </a:p>
        </p:txBody>
      </p:sp>
      <p:sp>
        <p:nvSpPr>
          <p:cNvPr id="5" name="Footer Placeholder 4">
            <a:extLst>
              <a:ext uri="{FF2B5EF4-FFF2-40B4-BE49-F238E27FC236}">
                <a16:creationId xmlns:a16="http://schemas.microsoft.com/office/drawing/2014/main" id="{38D0A3BC-076E-9B4A-AA07-C1A6D3AC5A8B}"/>
              </a:ext>
            </a:extLst>
          </p:cNvPr>
          <p:cNvSpPr>
            <a:spLocks noGrp="1"/>
          </p:cNvSpPr>
          <p:nvPr>
            <p:ph type="ftr" sz="quarter" idx="3"/>
          </p:nvPr>
        </p:nvSpPr>
        <p:spPr>
          <a:xfrm>
            <a:off x="2363788" y="6356350"/>
            <a:ext cx="3086100" cy="365125"/>
          </a:xfrm>
          <a:prstGeom prst="rect">
            <a:avLst/>
          </a:prstGeom>
        </p:spPr>
        <p:txBody>
          <a:bodyPr vert="horz" lIns="91440" tIns="45720" rIns="91440" bIns="45720" rtlCol="0" anchor="ctr"/>
          <a:lstStyle>
            <a:lvl1pPr algn="l">
              <a:defRPr sz="750">
                <a:solidFill>
                  <a:schemeClr val="tx1">
                    <a:tint val="75000"/>
                  </a:schemeClr>
                </a:solidFill>
                <a:latin typeface="Segoe UI Semibold" panose="020B0702040204020203"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08836CFC-835C-CA48-9086-773C86938895}"/>
              </a:ext>
            </a:extLst>
          </p:cNvPr>
          <p:cNvSpPr>
            <a:spLocks noGrp="1"/>
          </p:cNvSpPr>
          <p:nvPr>
            <p:ph type="sldNum" sz="quarter" idx="4"/>
          </p:nvPr>
        </p:nvSpPr>
        <p:spPr>
          <a:xfrm>
            <a:off x="8478838" y="6373813"/>
            <a:ext cx="515937" cy="365125"/>
          </a:xfrm>
          <a:prstGeom prst="rect">
            <a:avLst/>
          </a:prstGeom>
        </p:spPr>
        <p:txBody>
          <a:bodyPr vert="horz" wrap="square" lIns="91440" tIns="45720" rIns="91440" bIns="45720" numCol="1" anchor="ctr" anchorCtr="0" compatLnSpc="1">
            <a:prstTxWarp prst="textNoShape">
              <a:avLst/>
            </a:prstTxWarp>
          </a:bodyPr>
          <a:lstStyle>
            <a:lvl1pPr algn="r">
              <a:defRPr sz="900" b="1">
                <a:solidFill>
                  <a:srgbClr val="7F7F7F"/>
                </a:solidFill>
                <a:latin typeface="Segoe UI Semibold"/>
                <a:ea typeface="Segoe UI" panose="020B0502040204020203"/>
                <a:cs typeface="Segoe UI" panose="020B0502040204020203"/>
              </a:defRPr>
            </a:lvl1pPr>
          </a:lstStyle>
          <a:p>
            <a:pPr>
              <a:defRPr/>
            </a:pPr>
            <a:fld id="{FEF7A759-0FFF-544F-AE5E-C107DEE04AFA}" type="slidenum">
              <a:rPr lang="en-US" altLang="en-US"/>
              <a:pPr>
                <a:defRPr/>
              </a:pPr>
              <a:t>‹#›</a:t>
            </a:fld>
            <a:endParaRPr lang="en-US" altLang="en-US"/>
          </a:p>
        </p:txBody>
      </p:sp>
      <p:pic>
        <p:nvPicPr>
          <p:cNvPr id="14343" name="Picture 7">
            <a:extLst>
              <a:ext uri="{FF2B5EF4-FFF2-40B4-BE49-F238E27FC236}">
                <a16:creationId xmlns:a16="http://schemas.microsoft.com/office/drawing/2014/main" id="{4CD2BE91-5408-7045-BC6A-3106561B1EE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15113" y="6499225"/>
            <a:ext cx="1795462"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a:extLst>
              <a:ext uri="{FF2B5EF4-FFF2-40B4-BE49-F238E27FC236}">
                <a16:creationId xmlns:a16="http://schemas.microsoft.com/office/drawing/2014/main" id="{071BE7C6-9F6F-544A-9FFA-4ACCBE505CDD}"/>
              </a:ext>
            </a:extLst>
          </p:cNvPr>
          <p:cNvCxnSpPr/>
          <p:nvPr/>
        </p:nvCxnSpPr>
        <p:spPr>
          <a:xfrm>
            <a:off x="8542338" y="6383338"/>
            <a:ext cx="0" cy="325437"/>
          </a:xfrm>
          <a:prstGeom prst="line">
            <a:avLst/>
          </a:prstGeom>
          <a:ln w="127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7" name="Rectangle 6">
            <a:extLst>
              <a:ext uri="{FF2B5EF4-FFF2-40B4-BE49-F238E27FC236}">
                <a16:creationId xmlns:a16="http://schemas.microsoft.com/office/drawing/2014/main" id="{154879E4-442E-C947-944D-10D1C64C7ACC}"/>
              </a:ext>
            </a:extLst>
          </p:cNvPr>
          <p:cNvSpPr/>
          <p:nvPr/>
        </p:nvSpPr>
        <p:spPr>
          <a:xfrm>
            <a:off x="0" y="6796088"/>
            <a:ext cx="9144000" cy="71437"/>
          </a:xfrm>
          <a:prstGeom prst="rect">
            <a:avLst/>
          </a:prstGeom>
          <a:solidFill>
            <a:srgbClr val="FED14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Tree>
  </p:cSld>
  <p:clrMap bg1="lt1" tx1="dk1" bg2="lt2" tx2="dk2" accent1="accent1" accent2="accent2" accent3="accent3" accent4="accent4" accent5="accent5" accent6="accent6" hlink="hlink" folHlink="folHlink"/>
  <p:sldLayoutIdLst>
    <p:sldLayoutId id="2147485164" r:id="rId1"/>
    <p:sldLayoutId id="2147485165" r:id="rId2"/>
    <p:sldLayoutId id="2147485166" r:id="rId3"/>
    <p:sldLayoutId id="2147485141" r:id="rId4"/>
    <p:sldLayoutId id="2147485142" r:id="rId5"/>
    <p:sldLayoutId id="2147485143" r:id="rId6"/>
    <p:sldLayoutId id="2147485167" r:id="rId7"/>
    <p:sldLayoutId id="2147485168" r:id="rId8"/>
    <p:sldLayoutId id="2147485144" r:id="rId9"/>
    <p:sldLayoutId id="2147485169" r:id="rId10"/>
    <p:sldLayoutId id="2147485170" r:id="rId11"/>
  </p:sldLayoutIdLst>
  <p:hf hdr="0" ftr="0" dt="0"/>
  <p:txStyles>
    <p:titleStyle>
      <a:lvl1pPr algn="l" defTabSz="685800" rtl="0" eaLnBrk="0" fontAlgn="base" hangingPunct="0">
        <a:lnSpc>
          <a:spcPct val="90000"/>
        </a:lnSpc>
        <a:spcBef>
          <a:spcPct val="0"/>
        </a:spcBef>
        <a:spcAft>
          <a:spcPct val="0"/>
        </a:spcAft>
        <a:defRPr sz="2100" kern="1200">
          <a:solidFill>
            <a:schemeClr val="tx1"/>
          </a:solidFill>
          <a:latin typeface="Segoe UI Light" panose="020B0502040204020203" pitchFamily="34" charset="0"/>
          <a:ea typeface="+mj-ea"/>
          <a:cs typeface="+mj-cs"/>
        </a:defRPr>
      </a:lvl1pPr>
      <a:lvl2pPr algn="l" defTabSz="685800" rtl="0" eaLnBrk="0" fontAlgn="base" hangingPunct="0">
        <a:lnSpc>
          <a:spcPct val="90000"/>
        </a:lnSpc>
        <a:spcBef>
          <a:spcPct val="0"/>
        </a:spcBef>
        <a:spcAft>
          <a:spcPct val="0"/>
        </a:spcAft>
        <a:defRPr sz="2100">
          <a:solidFill>
            <a:schemeClr val="tx1"/>
          </a:solidFill>
          <a:latin typeface="Segoe UI Light"/>
        </a:defRPr>
      </a:lvl2pPr>
      <a:lvl3pPr algn="l" defTabSz="685800" rtl="0" eaLnBrk="0" fontAlgn="base" hangingPunct="0">
        <a:lnSpc>
          <a:spcPct val="90000"/>
        </a:lnSpc>
        <a:spcBef>
          <a:spcPct val="0"/>
        </a:spcBef>
        <a:spcAft>
          <a:spcPct val="0"/>
        </a:spcAft>
        <a:defRPr sz="2100">
          <a:solidFill>
            <a:schemeClr val="tx1"/>
          </a:solidFill>
          <a:latin typeface="Segoe UI Light"/>
        </a:defRPr>
      </a:lvl3pPr>
      <a:lvl4pPr algn="l" defTabSz="685800" rtl="0" eaLnBrk="0" fontAlgn="base" hangingPunct="0">
        <a:lnSpc>
          <a:spcPct val="90000"/>
        </a:lnSpc>
        <a:spcBef>
          <a:spcPct val="0"/>
        </a:spcBef>
        <a:spcAft>
          <a:spcPct val="0"/>
        </a:spcAft>
        <a:defRPr sz="2100">
          <a:solidFill>
            <a:schemeClr val="tx1"/>
          </a:solidFill>
          <a:latin typeface="Segoe UI Light"/>
        </a:defRPr>
      </a:lvl4pPr>
      <a:lvl5pPr algn="l" defTabSz="685800" rtl="0" eaLnBrk="0" fontAlgn="base" hangingPunct="0">
        <a:lnSpc>
          <a:spcPct val="90000"/>
        </a:lnSpc>
        <a:spcBef>
          <a:spcPct val="0"/>
        </a:spcBef>
        <a:spcAft>
          <a:spcPct val="0"/>
        </a:spcAft>
        <a:defRPr sz="2100">
          <a:solidFill>
            <a:schemeClr val="tx1"/>
          </a:solidFill>
          <a:latin typeface="Segoe UI Light"/>
        </a:defRPr>
      </a:lvl5pPr>
      <a:lvl6pPr marL="457200" algn="l" defTabSz="685800" rtl="0" fontAlgn="base">
        <a:lnSpc>
          <a:spcPct val="90000"/>
        </a:lnSpc>
        <a:spcBef>
          <a:spcPct val="0"/>
        </a:spcBef>
        <a:spcAft>
          <a:spcPct val="0"/>
        </a:spcAft>
        <a:defRPr sz="2100">
          <a:solidFill>
            <a:schemeClr val="tx1"/>
          </a:solidFill>
          <a:latin typeface="Segoe UI Light"/>
        </a:defRPr>
      </a:lvl6pPr>
      <a:lvl7pPr marL="914400" algn="l" defTabSz="685800" rtl="0" fontAlgn="base">
        <a:lnSpc>
          <a:spcPct val="90000"/>
        </a:lnSpc>
        <a:spcBef>
          <a:spcPct val="0"/>
        </a:spcBef>
        <a:spcAft>
          <a:spcPct val="0"/>
        </a:spcAft>
        <a:defRPr sz="2100">
          <a:solidFill>
            <a:schemeClr val="tx1"/>
          </a:solidFill>
          <a:latin typeface="Segoe UI Light"/>
        </a:defRPr>
      </a:lvl7pPr>
      <a:lvl8pPr marL="1371600" algn="l" defTabSz="685800" rtl="0" fontAlgn="base">
        <a:lnSpc>
          <a:spcPct val="90000"/>
        </a:lnSpc>
        <a:spcBef>
          <a:spcPct val="0"/>
        </a:spcBef>
        <a:spcAft>
          <a:spcPct val="0"/>
        </a:spcAft>
        <a:defRPr sz="2100">
          <a:solidFill>
            <a:schemeClr val="tx1"/>
          </a:solidFill>
          <a:latin typeface="Segoe UI Light"/>
        </a:defRPr>
      </a:lvl8pPr>
      <a:lvl9pPr marL="1828800" algn="l" defTabSz="685800" rtl="0" fontAlgn="base">
        <a:lnSpc>
          <a:spcPct val="90000"/>
        </a:lnSpc>
        <a:spcBef>
          <a:spcPct val="0"/>
        </a:spcBef>
        <a:spcAft>
          <a:spcPct val="0"/>
        </a:spcAft>
        <a:defRPr sz="2100">
          <a:solidFill>
            <a:schemeClr val="tx1"/>
          </a:solidFill>
          <a:latin typeface="Segoe UI Light"/>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15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2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DE75AE24-3785-2345-963B-9F94B7C99B39}"/>
              </a:ext>
            </a:extLst>
          </p:cNvPr>
          <p:cNvSpPr>
            <a:spLocks noGrp="1" noChangeArrowheads="1"/>
          </p:cNvSpPr>
          <p:nvPr>
            <p:ph type="title"/>
          </p:nvPr>
        </p:nvSpPr>
        <p:spPr bwMode="auto">
          <a:xfrm>
            <a:off x="552450" y="242888"/>
            <a:ext cx="80391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p>
        </p:txBody>
      </p:sp>
      <p:sp>
        <p:nvSpPr>
          <p:cNvPr id="26627" name="Rectangle 3">
            <a:extLst>
              <a:ext uri="{FF2B5EF4-FFF2-40B4-BE49-F238E27FC236}">
                <a16:creationId xmlns:a16="http://schemas.microsoft.com/office/drawing/2014/main" id="{6CEA4626-B408-574E-AA1D-3AB354D200A8}"/>
              </a:ext>
            </a:extLst>
          </p:cNvPr>
          <p:cNvSpPr>
            <a:spLocks noGrp="1" noChangeArrowheads="1"/>
          </p:cNvSpPr>
          <p:nvPr>
            <p:ph type="body" idx="1"/>
          </p:nvPr>
        </p:nvSpPr>
        <p:spPr bwMode="auto">
          <a:xfrm>
            <a:off x="552450" y="1600200"/>
            <a:ext cx="8039100" cy="457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2A3D1E83-AB48-4F43-954C-D11C7F5BF060}"/>
              </a:ext>
            </a:extLst>
          </p:cNvPr>
          <p:cNvSpPr>
            <a:spLocks noGrp="1" noChangeArrowheads="1"/>
          </p:cNvSpPr>
          <p:nvPr>
            <p:ph type="dt" sz="half" idx="2"/>
          </p:nvPr>
        </p:nvSpPr>
        <p:spPr bwMode="auto">
          <a:xfrm>
            <a:off x="7086600" y="6692900"/>
            <a:ext cx="1066800" cy="177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a:defRPr sz="650" b="1">
                <a:solidFill>
                  <a:schemeClr val="tx1"/>
                </a:solidFill>
                <a:latin typeface="+mj-lt"/>
                <a:ea typeface="ＭＳ Ｐゴシック" pitchFamily="-112" charset="-128"/>
                <a:cs typeface="ＭＳ Ｐゴシック" pitchFamily="-112" charset="-128"/>
              </a:defRPr>
            </a:lvl1pPr>
          </a:lstStyle>
          <a:p>
            <a:pPr>
              <a:defRPr/>
            </a:pPr>
            <a:endParaRPr lang="en-US"/>
          </a:p>
        </p:txBody>
      </p:sp>
      <p:sp>
        <p:nvSpPr>
          <p:cNvPr id="1029" name="Rectangle 5">
            <a:extLst>
              <a:ext uri="{FF2B5EF4-FFF2-40B4-BE49-F238E27FC236}">
                <a16:creationId xmlns:a16="http://schemas.microsoft.com/office/drawing/2014/main" id="{40926AAA-C197-A44C-9B2E-949C9B7FFE15}"/>
              </a:ext>
            </a:extLst>
          </p:cNvPr>
          <p:cNvSpPr>
            <a:spLocks noGrp="1" noChangeArrowheads="1"/>
          </p:cNvSpPr>
          <p:nvPr>
            <p:ph type="ftr" sz="quarter" idx="3"/>
          </p:nvPr>
        </p:nvSpPr>
        <p:spPr bwMode="auto">
          <a:xfrm>
            <a:off x="552450" y="6692900"/>
            <a:ext cx="4800600" cy="177800"/>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lvl1pPr algn="l">
              <a:defRPr sz="650" b="1">
                <a:solidFill>
                  <a:schemeClr val="tx1"/>
                </a:solidFill>
                <a:latin typeface="+mj-lt"/>
              </a:defRPr>
            </a:lvl1pPr>
          </a:lstStyle>
          <a:p>
            <a:pPr>
              <a:defRPr/>
            </a:pPr>
            <a:r>
              <a:rPr lang="en-US"/>
              <a:t>PowerPoint Title would go here</a:t>
            </a:r>
            <a:endParaRPr lang="en-US" dirty="0"/>
          </a:p>
        </p:txBody>
      </p:sp>
      <p:sp>
        <p:nvSpPr>
          <p:cNvPr id="1030" name="Rectangle 6">
            <a:extLst>
              <a:ext uri="{FF2B5EF4-FFF2-40B4-BE49-F238E27FC236}">
                <a16:creationId xmlns:a16="http://schemas.microsoft.com/office/drawing/2014/main" id="{99FA98A5-7634-E240-8FE8-F110D289DA4B}"/>
              </a:ext>
            </a:extLst>
          </p:cNvPr>
          <p:cNvSpPr>
            <a:spLocks noGrp="1" noChangeArrowheads="1"/>
          </p:cNvSpPr>
          <p:nvPr>
            <p:ph type="sldNum" sz="quarter" idx="4"/>
          </p:nvPr>
        </p:nvSpPr>
        <p:spPr bwMode="auto">
          <a:xfrm>
            <a:off x="8458200" y="6692900"/>
            <a:ext cx="438150" cy="177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600" b="1">
                <a:latin typeface="Verdana" panose="020B0604030504040204" pitchFamily="34" charset="0"/>
              </a:defRPr>
            </a:lvl1pPr>
          </a:lstStyle>
          <a:p>
            <a:pPr>
              <a:defRPr/>
            </a:pPr>
            <a:fld id="{97E7A76E-52C1-C943-AED9-CBD341604F16}" type="slidenum">
              <a:rPr lang="en-US" altLang="en-US"/>
              <a:pPr>
                <a:defRPr/>
              </a:pPr>
              <a:t>‹#›</a:t>
            </a:fld>
            <a:endParaRPr lang="en-US" altLang="en-US"/>
          </a:p>
        </p:txBody>
      </p:sp>
      <p:pic>
        <p:nvPicPr>
          <p:cNvPr id="26631" name="Picture 2">
            <a:extLst>
              <a:ext uri="{FF2B5EF4-FFF2-40B4-BE49-F238E27FC236}">
                <a16:creationId xmlns:a16="http://schemas.microsoft.com/office/drawing/2014/main" id="{3A28E9B7-A0C0-9048-B78E-E85C65019C98}"/>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6334125"/>
            <a:ext cx="9144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171" r:id="rId1"/>
    <p:sldLayoutId id="2147485145" r:id="rId2"/>
    <p:sldLayoutId id="2147485172" r:id="rId3"/>
    <p:sldLayoutId id="2147485173" r:id="rId4"/>
    <p:sldLayoutId id="2147485174" r:id="rId5"/>
    <p:sldLayoutId id="2147485175" r:id="rId6"/>
  </p:sldLayoutIdLst>
  <p:hf hdr="0" ftr="0" dt="0"/>
  <p:txStyles>
    <p:titleStyle>
      <a:lvl1pPr algn="l" rtl="0" eaLnBrk="0" fontAlgn="base" hangingPunct="0">
        <a:lnSpc>
          <a:spcPct val="90000"/>
        </a:lnSpc>
        <a:spcBef>
          <a:spcPct val="0"/>
        </a:spcBef>
        <a:spcAft>
          <a:spcPct val="0"/>
        </a:spcAft>
        <a:defRPr sz="2600" b="1">
          <a:solidFill>
            <a:schemeClr val="tx1"/>
          </a:solidFill>
          <a:latin typeface="+mj-lt"/>
          <a:ea typeface="MS PGothic" panose="020B0600070205080204" pitchFamily="34" charset="-128"/>
          <a:cs typeface="ＭＳ Ｐゴシック" pitchFamily="-112" charset="-128"/>
        </a:defRPr>
      </a:lvl1pPr>
      <a:lvl2pPr algn="l" rtl="0" eaLnBrk="0" fontAlgn="base" hangingPunct="0">
        <a:lnSpc>
          <a:spcPct val="90000"/>
        </a:lnSpc>
        <a:spcBef>
          <a:spcPct val="0"/>
        </a:spcBef>
        <a:spcAft>
          <a:spcPct val="0"/>
        </a:spcAft>
        <a:defRPr sz="2600" b="1">
          <a:solidFill>
            <a:schemeClr val="tx1"/>
          </a:solidFill>
          <a:latin typeface="Verdana" pitchFamily="34" charset="0"/>
          <a:ea typeface="MS PGothic" panose="020B0600070205080204" pitchFamily="34" charset="-128"/>
          <a:cs typeface="ＭＳ Ｐゴシック" pitchFamily="-112" charset="-128"/>
        </a:defRPr>
      </a:lvl2pPr>
      <a:lvl3pPr algn="l" rtl="0" eaLnBrk="0" fontAlgn="base" hangingPunct="0">
        <a:lnSpc>
          <a:spcPct val="90000"/>
        </a:lnSpc>
        <a:spcBef>
          <a:spcPct val="0"/>
        </a:spcBef>
        <a:spcAft>
          <a:spcPct val="0"/>
        </a:spcAft>
        <a:defRPr sz="2600" b="1">
          <a:solidFill>
            <a:schemeClr val="tx1"/>
          </a:solidFill>
          <a:latin typeface="Verdana" pitchFamily="34" charset="0"/>
          <a:ea typeface="MS PGothic" panose="020B0600070205080204" pitchFamily="34" charset="-128"/>
          <a:cs typeface="ＭＳ Ｐゴシック" pitchFamily="-112" charset="-128"/>
        </a:defRPr>
      </a:lvl3pPr>
      <a:lvl4pPr algn="l" rtl="0" eaLnBrk="0" fontAlgn="base" hangingPunct="0">
        <a:lnSpc>
          <a:spcPct val="90000"/>
        </a:lnSpc>
        <a:spcBef>
          <a:spcPct val="0"/>
        </a:spcBef>
        <a:spcAft>
          <a:spcPct val="0"/>
        </a:spcAft>
        <a:defRPr sz="2600" b="1">
          <a:solidFill>
            <a:schemeClr val="tx1"/>
          </a:solidFill>
          <a:latin typeface="Verdana" pitchFamily="34" charset="0"/>
          <a:ea typeface="MS PGothic" panose="020B0600070205080204" pitchFamily="34" charset="-128"/>
          <a:cs typeface="ＭＳ Ｐゴシック" pitchFamily="-112" charset="-128"/>
        </a:defRPr>
      </a:lvl4pPr>
      <a:lvl5pPr algn="l" rtl="0" eaLnBrk="0" fontAlgn="base" hangingPunct="0">
        <a:lnSpc>
          <a:spcPct val="90000"/>
        </a:lnSpc>
        <a:spcBef>
          <a:spcPct val="0"/>
        </a:spcBef>
        <a:spcAft>
          <a:spcPct val="0"/>
        </a:spcAft>
        <a:defRPr sz="2600" b="1">
          <a:solidFill>
            <a:schemeClr val="tx1"/>
          </a:solidFill>
          <a:latin typeface="Verdana" pitchFamily="34" charset="0"/>
          <a:ea typeface="MS PGothic" panose="020B0600070205080204" pitchFamily="34" charset="-128"/>
          <a:cs typeface="ＭＳ Ｐゴシック" pitchFamily="-112" charset="-128"/>
        </a:defRPr>
      </a:lvl5pPr>
      <a:lvl6pPr marL="457189"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6pPr>
      <a:lvl7pPr marL="914378"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7pPr>
      <a:lvl8pPr marL="1371566"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8pPr>
      <a:lvl9pPr marL="1828754"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9pPr>
    </p:titleStyle>
    <p:bodyStyle>
      <a:lvl1pPr marL="227013" indent="-227013" algn="l" rtl="0" eaLnBrk="0" fontAlgn="base" hangingPunct="0">
        <a:spcBef>
          <a:spcPts val="1000"/>
        </a:spcBef>
        <a:spcAft>
          <a:spcPct val="0"/>
        </a:spcAft>
        <a:buClr>
          <a:schemeClr val="accent1"/>
        </a:buClr>
        <a:buSzPct val="100000"/>
        <a:buFont typeface="Wingdings 2" pitchFamily="2" charset="2"/>
        <a:buChar char=""/>
        <a:defRPr sz="1400">
          <a:solidFill>
            <a:schemeClr val="tx1"/>
          </a:solidFill>
          <a:latin typeface="+mn-lt"/>
          <a:ea typeface="MS PGothic" panose="020B0600070205080204" pitchFamily="34" charset="-128"/>
          <a:cs typeface="ＭＳ Ｐゴシック" pitchFamily="-112" charset="-128"/>
        </a:defRPr>
      </a:lvl1pPr>
      <a:lvl2pPr marL="455613" indent="-227013" algn="l" rtl="0" eaLnBrk="0" fontAlgn="base" hangingPunct="0">
        <a:spcBef>
          <a:spcPts val="400"/>
        </a:spcBef>
        <a:spcAft>
          <a:spcPct val="0"/>
        </a:spcAft>
        <a:buChar char="–"/>
        <a:defRPr sz="1400">
          <a:solidFill>
            <a:schemeClr val="tx1"/>
          </a:solidFill>
          <a:latin typeface="+mn-lt"/>
          <a:ea typeface="MS PGothic" panose="020B0600070205080204" pitchFamily="34" charset="-128"/>
          <a:cs typeface="ＭＳ Ｐゴシック" pitchFamily="-112" charset="-128"/>
        </a:defRPr>
      </a:lvl2pPr>
      <a:lvl3pPr marL="628650" indent="-171450" algn="l" rtl="0" eaLnBrk="0" fontAlgn="base" hangingPunct="0">
        <a:spcBef>
          <a:spcPts val="400"/>
        </a:spcBef>
        <a:spcAft>
          <a:spcPct val="0"/>
        </a:spcAft>
        <a:buChar char="•"/>
        <a:defRPr sz="1200">
          <a:solidFill>
            <a:schemeClr val="tx1"/>
          </a:solidFill>
          <a:latin typeface="+mn-lt"/>
          <a:ea typeface="MS PGothic" panose="020B0600070205080204" pitchFamily="34" charset="-128"/>
          <a:cs typeface="ＭＳ Ｐゴシック" pitchFamily="-112" charset="-128"/>
        </a:defRPr>
      </a:lvl3pPr>
      <a:lvl4pPr marL="739775" indent="-109538" algn="l" rtl="0" eaLnBrk="0" fontAlgn="base" hangingPunct="0">
        <a:spcBef>
          <a:spcPts val="400"/>
        </a:spcBef>
        <a:spcAft>
          <a:spcPct val="0"/>
        </a:spcAft>
        <a:buFont typeface="Arial" panose="020B0604020202020204" pitchFamily="34" charset="0"/>
        <a:buChar char="-"/>
        <a:defRPr sz="1000">
          <a:solidFill>
            <a:schemeClr val="tx1"/>
          </a:solidFill>
          <a:latin typeface="+mn-lt"/>
          <a:ea typeface="MS PGothic" panose="020B0600070205080204" pitchFamily="34" charset="-128"/>
          <a:cs typeface="ＭＳ Ｐゴシック" pitchFamily="-112" charset="-128"/>
        </a:defRPr>
      </a:lvl4pPr>
      <a:lvl5pPr marL="857250" indent="-115888" algn="l" rtl="0" eaLnBrk="0" fontAlgn="base" hangingPunct="0">
        <a:spcBef>
          <a:spcPts val="400"/>
        </a:spcBef>
        <a:spcAft>
          <a:spcPct val="0"/>
        </a:spcAft>
        <a:buFont typeface="Arial" panose="020B0604020202020204" pitchFamily="34" charset="0"/>
        <a:buChar char="•"/>
        <a:defRPr sz="1000">
          <a:solidFill>
            <a:schemeClr val="tx1"/>
          </a:solidFill>
          <a:latin typeface="+mn-lt"/>
          <a:ea typeface="MS PGothic" panose="020B0600070205080204" pitchFamily="34" charset="-128"/>
          <a:cs typeface="ＭＳ Ｐゴシック" pitchFamily="-112" charset="-128"/>
        </a:defRPr>
      </a:lvl5pPr>
      <a:lvl6pPr marL="2514537" indent="-228594" algn="l" rtl="0" eaLnBrk="1" fontAlgn="base" hangingPunct="1">
        <a:spcBef>
          <a:spcPct val="20000"/>
        </a:spcBef>
        <a:spcAft>
          <a:spcPct val="0"/>
        </a:spcAft>
        <a:defRPr sz="1200">
          <a:solidFill>
            <a:schemeClr val="tx1"/>
          </a:solidFill>
          <a:latin typeface="+mn-lt"/>
          <a:ea typeface="+mn-ea"/>
        </a:defRPr>
      </a:lvl6pPr>
      <a:lvl7pPr marL="2971726" indent="-228594" algn="l" rtl="0" eaLnBrk="1" fontAlgn="base" hangingPunct="1">
        <a:spcBef>
          <a:spcPct val="20000"/>
        </a:spcBef>
        <a:spcAft>
          <a:spcPct val="0"/>
        </a:spcAft>
        <a:defRPr sz="1200">
          <a:solidFill>
            <a:schemeClr val="tx1"/>
          </a:solidFill>
          <a:latin typeface="+mn-lt"/>
          <a:ea typeface="+mn-ea"/>
        </a:defRPr>
      </a:lvl7pPr>
      <a:lvl8pPr marL="3428915" indent="-228594" algn="l" rtl="0" eaLnBrk="1" fontAlgn="base" hangingPunct="1">
        <a:spcBef>
          <a:spcPct val="20000"/>
        </a:spcBef>
        <a:spcAft>
          <a:spcPct val="0"/>
        </a:spcAft>
        <a:defRPr sz="1200">
          <a:solidFill>
            <a:schemeClr val="tx1"/>
          </a:solidFill>
          <a:latin typeface="+mn-lt"/>
          <a:ea typeface="+mn-ea"/>
        </a:defRPr>
      </a:lvl8pPr>
      <a:lvl9pPr marL="3886103" indent="-228594" algn="l" rtl="0" eaLnBrk="1" fontAlgn="base" hangingPunct="1">
        <a:spcBef>
          <a:spcPct val="20000"/>
        </a:spcBef>
        <a:spcAft>
          <a:spcPct val="0"/>
        </a:spcAft>
        <a:defRPr sz="1200">
          <a:solidFill>
            <a:schemeClr val="tx1"/>
          </a:solidFill>
          <a:latin typeface="+mn-lt"/>
          <a:ea typeface="+mn-ea"/>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5234" name="Title Placeholder 1">
            <a:extLst>
              <a:ext uri="{FF2B5EF4-FFF2-40B4-BE49-F238E27FC236}">
                <a16:creationId xmlns:a16="http://schemas.microsoft.com/office/drawing/2014/main" id="{B0219A17-DA1C-5F42-A0C8-C46001210D08}"/>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 name="Text Placeholder 2">
            <a:extLst>
              <a:ext uri="{FF2B5EF4-FFF2-40B4-BE49-F238E27FC236}">
                <a16:creationId xmlns:a16="http://schemas.microsoft.com/office/drawing/2014/main" id="{9CBF4399-BCEA-0640-976E-C2DB70EE229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92E0354-9E39-444F-8791-71C87855414F}"/>
              </a:ext>
            </a:extLst>
          </p:cNvPr>
          <p:cNvSpPr>
            <a:spLocks noGrp="1"/>
          </p:cNvSpPr>
          <p:nvPr>
            <p:ph type="dt" sz="half" idx="2"/>
          </p:nvPr>
        </p:nvSpPr>
        <p:spPr>
          <a:xfrm>
            <a:off x="158750" y="6356350"/>
            <a:ext cx="1279525" cy="365125"/>
          </a:xfrm>
          <a:prstGeom prst="rect">
            <a:avLst/>
          </a:prstGeom>
        </p:spPr>
        <p:txBody>
          <a:bodyPr vert="horz" lIns="91440" tIns="45720" rIns="91440" bIns="45720" rtlCol="0" anchor="ctr"/>
          <a:lstStyle>
            <a:lvl1pPr algn="l">
              <a:defRPr sz="750" smtClean="0">
                <a:solidFill>
                  <a:schemeClr val="tx1"/>
                </a:solidFill>
                <a:latin typeface="Segoe UI Semibold" panose="020B0702040204020203" pitchFamily="34" charset="0"/>
              </a:defRPr>
            </a:lvl1pPr>
          </a:lstStyle>
          <a:p>
            <a:pPr>
              <a:defRPr/>
            </a:pPr>
            <a:fld id="{30415A3F-076C-2348-9E26-3A89B39324AA}" type="datetime1">
              <a:rPr lang="en-US"/>
              <a:pPr>
                <a:defRPr/>
              </a:pPr>
              <a:t>1/5/21</a:t>
            </a:fld>
            <a:endParaRPr lang="en-US" dirty="0"/>
          </a:p>
        </p:txBody>
      </p:sp>
      <p:sp>
        <p:nvSpPr>
          <p:cNvPr id="5" name="Footer Placeholder 4">
            <a:extLst>
              <a:ext uri="{FF2B5EF4-FFF2-40B4-BE49-F238E27FC236}">
                <a16:creationId xmlns:a16="http://schemas.microsoft.com/office/drawing/2014/main" id="{6D01953C-8795-214E-AF93-A4F9E3B75AF2}"/>
              </a:ext>
            </a:extLst>
          </p:cNvPr>
          <p:cNvSpPr>
            <a:spLocks noGrp="1"/>
          </p:cNvSpPr>
          <p:nvPr>
            <p:ph type="ftr" sz="quarter" idx="3"/>
          </p:nvPr>
        </p:nvSpPr>
        <p:spPr>
          <a:xfrm>
            <a:off x="2363788" y="6356350"/>
            <a:ext cx="3086100" cy="365125"/>
          </a:xfrm>
          <a:prstGeom prst="rect">
            <a:avLst/>
          </a:prstGeom>
        </p:spPr>
        <p:txBody>
          <a:bodyPr vert="horz" lIns="91440" tIns="45720" rIns="91440" bIns="45720" rtlCol="0" anchor="ctr"/>
          <a:lstStyle>
            <a:lvl1pPr algn="l">
              <a:defRPr sz="750" dirty="0">
                <a:solidFill>
                  <a:schemeClr val="tx1">
                    <a:tint val="75000"/>
                  </a:schemeClr>
                </a:solidFill>
                <a:latin typeface="Segoe UI Semibold" panose="020B0702040204020203"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AA0936EB-CF39-EE48-93AA-DE01270FFB76}"/>
              </a:ext>
            </a:extLst>
          </p:cNvPr>
          <p:cNvSpPr>
            <a:spLocks noGrp="1"/>
          </p:cNvSpPr>
          <p:nvPr>
            <p:ph type="sldNum" sz="quarter" idx="4"/>
          </p:nvPr>
        </p:nvSpPr>
        <p:spPr>
          <a:xfrm>
            <a:off x="8478838" y="6373813"/>
            <a:ext cx="515937" cy="365125"/>
          </a:xfrm>
          <a:prstGeom prst="rect">
            <a:avLst/>
          </a:prstGeom>
        </p:spPr>
        <p:txBody>
          <a:bodyPr vert="horz" lIns="91440" tIns="45720" rIns="91440" bIns="45720" rtlCol="0" anchor="ctr"/>
          <a:lstStyle>
            <a:lvl1pPr algn="r">
              <a:defRPr sz="900" b="1" smtClean="0">
                <a:solidFill>
                  <a:schemeClr val="bg1">
                    <a:lumMod val="50000"/>
                  </a:schemeClr>
                </a:solidFill>
                <a:latin typeface="Segoe UI Semibold" panose="020B0702040204020203" pitchFamily="34" charset="0"/>
                <a:ea typeface="Segoe UI" panose="020B0502040204020203" pitchFamily="34" charset="0"/>
                <a:cs typeface="Segoe UI" panose="020B0502040204020203" pitchFamily="34" charset="0"/>
              </a:defRPr>
            </a:lvl1pPr>
          </a:lstStyle>
          <a:p>
            <a:pPr>
              <a:defRPr/>
            </a:pPr>
            <a:fld id="{844926ED-4A53-F845-B54F-A42ACF3B719F}" type="slidenum">
              <a:rPr lang="en-US"/>
              <a:pPr>
                <a:defRPr/>
              </a:pPr>
              <a:t>‹#›</a:t>
            </a:fld>
            <a:endParaRPr lang="en-US" dirty="0"/>
          </a:p>
        </p:txBody>
      </p:sp>
      <p:pic>
        <p:nvPicPr>
          <p:cNvPr id="95239" name="Picture 7">
            <a:extLst>
              <a:ext uri="{FF2B5EF4-FFF2-40B4-BE49-F238E27FC236}">
                <a16:creationId xmlns:a16="http://schemas.microsoft.com/office/drawing/2014/main" id="{ACB3B306-DF0E-6A42-93E8-6D8A86DED97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15113" y="6499225"/>
            <a:ext cx="1795462"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a:extLst>
              <a:ext uri="{FF2B5EF4-FFF2-40B4-BE49-F238E27FC236}">
                <a16:creationId xmlns:a16="http://schemas.microsoft.com/office/drawing/2014/main" id="{7322469A-5E3A-F449-9473-BBA988BF70E0}"/>
              </a:ext>
            </a:extLst>
          </p:cNvPr>
          <p:cNvCxnSpPr/>
          <p:nvPr/>
        </p:nvCxnSpPr>
        <p:spPr>
          <a:xfrm>
            <a:off x="8542338" y="6383338"/>
            <a:ext cx="0" cy="325437"/>
          </a:xfrm>
          <a:prstGeom prst="line">
            <a:avLst/>
          </a:prstGeom>
          <a:ln w="127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7" name="Rectangle 6">
            <a:extLst>
              <a:ext uri="{FF2B5EF4-FFF2-40B4-BE49-F238E27FC236}">
                <a16:creationId xmlns:a16="http://schemas.microsoft.com/office/drawing/2014/main" id="{D859FD69-74F5-7242-95C4-1888413D82F0}"/>
              </a:ext>
            </a:extLst>
          </p:cNvPr>
          <p:cNvSpPr/>
          <p:nvPr/>
        </p:nvSpPr>
        <p:spPr>
          <a:xfrm>
            <a:off x="0" y="6796088"/>
            <a:ext cx="9144000" cy="71437"/>
          </a:xfrm>
          <a:prstGeom prst="rect">
            <a:avLst/>
          </a:prstGeom>
          <a:solidFill>
            <a:srgbClr val="FED14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Tree>
  </p:cSld>
  <p:clrMap bg1="lt1" tx1="dk1" bg2="lt2" tx2="dk2" accent1="accent1" accent2="accent2" accent3="accent3" accent4="accent4" accent5="accent5" accent6="accent6" hlink="hlink" folHlink="folHlink"/>
  <p:sldLayoutIdLst>
    <p:sldLayoutId id="2147485178" r:id="rId1"/>
    <p:sldLayoutId id="2147485179" r:id="rId2"/>
    <p:sldLayoutId id="2147485180" r:id="rId3"/>
    <p:sldLayoutId id="2147485160" r:id="rId4"/>
    <p:sldLayoutId id="2147485161" r:id="rId5"/>
    <p:sldLayoutId id="2147485162" r:id="rId6"/>
    <p:sldLayoutId id="2147485181" r:id="rId7"/>
    <p:sldLayoutId id="2147485182" r:id="rId8"/>
    <p:sldLayoutId id="2147485163" r:id="rId9"/>
    <p:sldLayoutId id="2147485183" r:id="rId10"/>
    <p:sldLayoutId id="2147485184" r:id="rId11"/>
  </p:sldLayoutIdLst>
  <p:hf hdr="0" ftr="0" dt="0"/>
  <p:txStyles>
    <p:titleStyle>
      <a:lvl1pPr algn="l" defTabSz="685800" rtl="0" fontAlgn="base">
        <a:lnSpc>
          <a:spcPct val="90000"/>
        </a:lnSpc>
        <a:spcBef>
          <a:spcPct val="0"/>
        </a:spcBef>
        <a:spcAft>
          <a:spcPct val="0"/>
        </a:spcAft>
        <a:defRPr sz="2100" kern="1200">
          <a:solidFill>
            <a:schemeClr val="tx1"/>
          </a:solidFill>
          <a:latin typeface="Segoe UI Light" panose="020B0502040204020203" pitchFamily="34" charset="0"/>
          <a:ea typeface="+mj-ea"/>
          <a:cs typeface="+mj-cs"/>
        </a:defRPr>
      </a:lvl1pPr>
      <a:lvl2pPr algn="l" defTabSz="685800" rtl="0" fontAlgn="base">
        <a:lnSpc>
          <a:spcPct val="90000"/>
        </a:lnSpc>
        <a:spcBef>
          <a:spcPct val="0"/>
        </a:spcBef>
        <a:spcAft>
          <a:spcPct val="0"/>
        </a:spcAft>
        <a:defRPr sz="2100">
          <a:solidFill>
            <a:schemeClr val="tx1"/>
          </a:solidFill>
          <a:latin typeface="Segoe UI Light" panose="020B0502040204020203" pitchFamily="34" charset="0"/>
        </a:defRPr>
      </a:lvl2pPr>
      <a:lvl3pPr algn="l" defTabSz="685800" rtl="0" fontAlgn="base">
        <a:lnSpc>
          <a:spcPct val="90000"/>
        </a:lnSpc>
        <a:spcBef>
          <a:spcPct val="0"/>
        </a:spcBef>
        <a:spcAft>
          <a:spcPct val="0"/>
        </a:spcAft>
        <a:defRPr sz="2100">
          <a:solidFill>
            <a:schemeClr val="tx1"/>
          </a:solidFill>
          <a:latin typeface="Segoe UI Light" panose="020B0502040204020203" pitchFamily="34" charset="0"/>
        </a:defRPr>
      </a:lvl3pPr>
      <a:lvl4pPr algn="l" defTabSz="685800" rtl="0" fontAlgn="base">
        <a:lnSpc>
          <a:spcPct val="90000"/>
        </a:lnSpc>
        <a:spcBef>
          <a:spcPct val="0"/>
        </a:spcBef>
        <a:spcAft>
          <a:spcPct val="0"/>
        </a:spcAft>
        <a:defRPr sz="2100">
          <a:solidFill>
            <a:schemeClr val="tx1"/>
          </a:solidFill>
          <a:latin typeface="Segoe UI Light" panose="020B0502040204020203" pitchFamily="34" charset="0"/>
        </a:defRPr>
      </a:lvl4pPr>
      <a:lvl5pPr algn="l" defTabSz="685800" rtl="0" fontAlgn="base">
        <a:lnSpc>
          <a:spcPct val="90000"/>
        </a:lnSpc>
        <a:spcBef>
          <a:spcPct val="0"/>
        </a:spcBef>
        <a:spcAft>
          <a:spcPct val="0"/>
        </a:spcAft>
        <a:defRPr sz="2100">
          <a:solidFill>
            <a:schemeClr val="tx1"/>
          </a:solidFill>
          <a:latin typeface="Segoe UI Light" panose="020B0502040204020203" pitchFamily="34" charset="0"/>
        </a:defRPr>
      </a:lvl5pPr>
      <a:lvl6pPr marL="457200" algn="l" defTabSz="685800" rtl="0" fontAlgn="base">
        <a:lnSpc>
          <a:spcPct val="90000"/>
        </a:lnSpc>
        <a:spcBef>
          <a:spcPct val="0"/>
        </a:spcBef>
        <a:spcAft>
          <a:spcPct val="0"/>
        </a:spcAft>
        <a:defRPr sz="2100">
          <a:solidFill>
            <a:schemeClr val="tx1"/>
          </a:solidFill>
          <a:latin typeface="Segoe UI Light" panose="020B0502040204020203" pitchFamily="34" charset="0"/>
        </a:defRPr>
      </a:lvl6pPr>
      <a:lvl7pPr marL="914400" algn="l" defTabSz="685800" rtl="0" fontAlgn="base">
        <a:lnSpc>
          <a:spcPct val="90000"/>
        </a:lnSpc>
        <a:spcBef>
          <a:spcPct val="0"/>
        </a:spcBef>
        <a:spcAft>
          <a:spcPct val="0"/>
        </a:spcAft>
        <a:defRPr sz="2100">
          <a:solidFill>
            <a:schemeClr val="tx1"/>
          </a:solidFill>
          <a:latin typeface="Segoe UI Light" panose="020B0502040204020203" pitchFamily="34" charset="0"/>
        </a:defRPr>
      </a:lvl7pPr>
      <a:lvl8pPr marL="1371600" algn="l" defTabSz="685800" rtl="0" fontAlgn="base">
        <a:lnSpc>
          <a:spcPct val="90000"/>
        </a:lnSpc>
        <a:spcBef>
          <a:spcPct val="0"/>
        </a:spcBef>
        <a:spcAft>
          <a:spcPct val="0"/>
        </a:spcAft>
        <a:defRPr sz="2100">
          <a:solidFill>
            <a:schemeClr val="tx1"/>
          </a:solidFill>
          <a:latin typeface="Segoe UI Light" panose="020B0502040204020203" pitchFamily="34" charset="0"/>
        </a:defRPr>
      </a:lvl8pPr>
      <a:lvl9pPr marL="1828800" algn="l" defTabSz="685800" rtl="0" fontAlgn="base">
        <a:lnSpc>
          <a:spcPct val="90000"/>
        </a:lnSpc>
        <a:spcBef>
          <a:spcPct val="0"/>
        </a:spcBef>
        <a:spcAft>
          <a:spcPct val="0"/>
        </a:spcAft>
        <a:defRPr sz="2100">
          <a:solidFill>
            <a:schemeClr val="tx1"/>
          </a:solidFill>
          <a:latin typeface="Segoe UI Light" panose="020B0502040204020203" pitchFamily="34" charset="0"/>
        </a:defRPr>
      </a:lvl9pPr>
    </p:titleStyle>
    <p:bodyStyle>
      <a:lvl1pPr marL="171450" indent="-171450" algn="l" defTabSz="685800" rtl="0" fontAlgn="base">
        <a:lnSpc>
          <a:spcPct val="90000"/>
        </a:lnSpc>
        <a:spcBef>
          <a:spcPts val="750"/>
        </a:spcBef>
        <a:spcAft>
          <a:spcPct val="0"/>
        </a:spcAft>
        <a:buFont typeface="Arial" panose="020B0604020202020204" pitchFamily="34" charset="0"/>
        <a:buChar char="•"/>
        <a:defRPr sz="15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5143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857250" indent="-171450" algn="l" defTabSz="685800" rtl="0" fontAlgn="base">
        <a:lnSpc>
          <a:spcPct val="90000"/>
        </a:lnSpc>
        <a:spcBef>
          <a:spcPts val="375"/>
        </a:spcBef>
        <a:spcAft>
          <a:spcPct val="0"/>
        </a:spcAft>
        <a:buFont typeface="Arial" panose="020B0604020202020204" pitchFamily="34" charset="0"/>
        <a:buChar char="•"/>
        <a:defRPr sz="12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200150" indent="-171450" algn="l" defTabSz="685800" rtl="0" fontAlgn="base">
        <a:lnSpc>
          <a:spcPct val="90000"/>
        </a:lnSpc>
        <a:spcBef>
          <a:spcPts val="375"/>
        </a:spcBef>
        <a:spcAft>
          <a:spcPct val="0"/>
        </a:spcAft>
        <a:buFont typeface="Arial" panose="020B0604020202020204" pitchFamily="34" charset="0"/>
        <a:buChar char="•"/>
        <a:defRPr sz="1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1543050" indent="-171450" algn="l" defTabSz="685800" rtl="0" fontAlgn="base">
        <a:lnSpc>
          <a:spcPct val="90000"/>
        </a:lnSpc>
        <a:spcBef>
          <a:spcPts val="375"/>
        </a:spcBef>
        <a:spcAft>
          <a:spcPct val="0"/>
        </a:spcAft>
        <a:buFont typeface="Arial" panose="020B0604020202020204" pitchFamily="34" charset="0"/>
        <a:buChar char="•"/>
        <a:defRPr sz="1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D39CD753-4516-4F21-9115-6D6278B51042}"/>
              </a:ext>
            </a:extLst>
          </p:cNvPr>
          <p:cNvSpPr>
            <a:spLocks noGrp="1" noChangeArrowheads="1"/>
          </p:cNvSpPr>
          <p:nvPr>
            <p:ph type="title"/>
          </p:nvPr>
        </p:nvSpPr>
        <p:spPr bwMode="auto">
          <a:xfrm>
            <a:off x="114300" y="276225"/>
            <a:ext cx="89154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a:t>
            </a:r>
          </a:p>
        </p:txBody>
      </p:sp>
      <p:sp>
        <p:nvSpPr>
          <p:cNvPr id="4099" name="Text Placeholder 2">
            <a:extLst>
              <a:ext uri="{FF2B5EF4-FFF2-40B4-BE49-F238E27FC236}">
                <a16:creationId xmlns:a16="http://schemas.microsoft.com/office/drawing/2014/main" id="{828B079A-B54E-473F-AA88-9D38781808FB}"/>
              </a:ext>
            </a:extLst>
          </p:cNvPr>
          <p:cNvSpPr>
            <a:spLocks noGrp="1" noChangeArrowheads="1"/>
          </p:cNvSpPr>
          <p:nvPr>
            <p:ph type="body" idx="1"/>
          </p:nvPr>
        </p:nvSpPr>
        <p:spPr bwMode="auto">
          <a:xfrm>
            <a:off x="114300" y="1019175"/>
            <a:ext cx="8915400"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a:extLst>
              <a:ext uri="{FF2B5EF4-FFF2-40B4-BE49-F238E27FC236}">
                <a16:creationId xmlns:a16="http://schemas.microsoft.com/office/drawing/2014/main" id="{4EA7B11D-1ADA-4457-B84A-0BF67BF8EEF4}"/>
              </a:ext>
            </a:extLst>
          </p:cNvPr>
          <p:cNvSpPr/>
          <p:nvPr/>
        </p:nvSpPr>
        <p:spPr>
          <a:xfrm>
            <a:off x="0" y="0"/>
            <a:ext cx="9144000" cy="2492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cxnSp>
        <p:nvCxnSpPr>
          <p:cNvPr id="11" name="Straight Connector 10">
            <a:extLst>
              <a:ext uri="{FF2B5EF4-FFF2-40B4-BE49-F238E27FC236}">
                <a16:creationId xmlns:a16="http://schemas.microsoft.com/office/drawing/2014/main" id="{13192767-9EE9-48D1-B2A2-6F9673F7A5B3}"/>
              </a:ext>
            </a:extLst>
          </p:cNvPr>
          <p:cNvCxnSpPr/>
          <p:nvPr/>
        </p:nvCxnSpPr>
        <p:spPr>
          <a:xfrm>
            <a:off x="114300" y="6356350"/>
            <a:ext cx="89154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 name="Slide Number Placeholder 16">
            <a:extLst>
              <a:ext uri="{FF2B5EF4-FFF2-40B4-BE49-F238E27FC236}">
                <a16:creationId xmlns:a16="http://schemas.microsoft.com/office/drawing/2014/main" id="{E11E484B-BBF5-4745-804C-3823A61E01E7}"/>
              </a:ext>
            </a:extLst>
          </p:cNvPr>
          <p:cNvSpPr>
            <a:spLocks noGrp="1"/>
          </p:cNvSpPr>
          <p:nvPr>
            <p:ph type="sldNum" sz="quarter" idx="4"/>
          </p:nvPr>
        </p:nvSpPr>
        <p:spPr>
          <a:xfrm>
            <a:off x="3543300" y="6384925"/>
            <a:ext cx="2057400" cy="365125"/>
          </a:xfrm>
          <a:prstGeom prst="rect">
            <a:avLst/>
          </a:prstGeom>
          <a:noFill/>
        </p:spPr>
        <p:txBody>
          <a:bodyPr vert="horz" wrap="square" lIns="91440" tIns="45720" rIns="91440" bIns="45720" numCol="1" anchor="ctr" anchorCtr="0" compatLnSpc="1">
            <a:prstTxWarp prst="textNoShape">
              <a:avLst/>
            </a:prstTxWarp>
          </a:bodyPr>
          <a:lstStyle>
            <a:lvl1pPr algn="ctr">
              <a:defRPr sz="700">
                <a:solidFill>
                  <a:srgbClr val="7F7F7F"/>
                </a:solidFill>
                <a:latin typeface="Segoe UI" panose="020B0502040204020203" pitchFamily="34" charset="0"/>
                <a:cs typeface="Segoe UI" panose="020B0502040204020203" pitchFamily="34" charset="0"/>
              </a:defRPr>
            </a:lvl1pPr>
          </a:lstStyle>
          <a:p>
            <a:pPr>
              <a:defRPr/>
            </a:pPr>
            <a:fld id="{E7BD1759-4B5B-451B-B486-7A092B06302B}" type="slidenum">
              <a:rPr lang="en-US" altLang="en-US"/>
              <a:pPr>
                <a:defRPr/>
              </a:pPr>
              <a:t>‹#›</a:t>
            </a:fld>
            <a:endParaRPr lang="en-US" altLang="en-US"/>
          </a:p>
        </p:txBody>
      </p:sp>
      <p:sp>
        <p:nvSpPr>
          <p:cNvPr id="9" name="Slide Number Placeholder 16">
            <a:extLst>
              <a:ext uri="{FF2B5EF4-FFF2-40B4-BE49-F238E27FC236}">
                <a16:creationId xmlns:a16="http://schemas.microsoft.com/office/drawing/2014/main" id="{2030A560-88B7-4ECF-B425-824157A289CC}"/>
              </a:ext>
            </a:extLst>
          </p:cNvPr>
          <p:cNvSpPr txBox="1">
            <a:spLocks/>
          </p:cNvSpPr>
          <p:nvPr/>
        </p:nvSpPr>
        <p:spPr>
          <a:xfrm>
            <a:off x="114300" y="6384925"/>
            <a:ext cx="2057400" cy="365125"/>
          </a:xfrm>
          <a:prstGeom prst="rect">
            <a:avLst/>
          </a:prstGeom>
          <a:noFill/>
        </p:spPr>
        <p:txBody>
          <a:bodyPr lIns="68580" tIns="34290" rIns="68580" bIns="34290" anchor="ctr"/>
          <a:lstStyle>
            <a:defPPr>
              <a:defRPr lang="en-US"/>
            </a:defPPr>
            <a:lvl1pPr marL="0" algn="ctr" defTabSz="914400" rtl="0" eaLnBrk="1" latinLnBrk="0" hangingPunct="1">
              <a:defRPr sz="1000" kern="120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750" dirty="0">
                <a:solidFill>
                  <a:srgbClr val="FFFFFF">
                    <a:lumMod val="50000"/>
                  </a:srgbClr>
                </a:solidFill>
              </a:rPr>
              <a:t>DRAFT</a:t>
            </a:r>
          </a:p>
        </p:txBody>
      </p:sp>
      <p:pic>
        <p:nvPicPr>
          <p:cNvPr id="4104" name="Picture 22">
            <a:extLst>
              <a:ext uri="{FF2B5EF4-FFF2-40B4-BE49-F238E27FC236}">
                <a16:creationId xmlns:a16="http://schemas.microsoft.com/office/drawing/2014/main" id="{37B8CFD3-2243-4445-B442-8F6DBED12D88}"/>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385050" y="6384925"/>
            <a:ext cx="4127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23">
            <a:extLst>
              <a:ext uri="{FF2B5EF4-FFF2-40B4-BE49-F238E27FC236}">
                <a16:creationId xmlns:a16="http://schemas.microsoft.com/office/drawing/2014/main" id="{191C889F-4282-4099-8024-C7F6BB4F1F0B}"/>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797800" y="6384925"/>
            <a:ext cx="7969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24">
            <a:extLst>
              <a:ext uri="{FF2B5EF4-FFF2-40B4-BE49-F238E27FC236}">
                <a16:creationId xmlns:a16="http://schemas.microsoft.com/office/drawing/2014/main" id="{CA0FD126-13B1-4377-B79C-041856622172}"/>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594725" y="6384925"/>
            <a:ext cx="4381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2884900"/>
      </p:ext>
    </p:extLst>
  </p:cSld>
  <p:clrMap bg1="lt1" tx1="dk1" bg2="lt2" tx2="dk2" accent1="accent1" accent2="accent2" accent3="accent3" accent4="accent4" accent5="accent5" accent6="accent6" hlink="hlink" folHlink="folHlink"/>
  <p:sldLayoutIdLst>
    <p:sldLayoutId id="2147485186" r:id="rId1"/>
    <p:sldLayoutId id="2147485187" r:id="rId2"/>
    <p:sldLayoutId id="2147485188" r:id="rId3"/>
    <p:sldLayoutId id="2147485189" r:id="rId4"/>
    <p:sldLayoutId id="2147485190" r:id="rId5"/>
    <p:sldLayoutId id="2147485191" r:id="rId6"/>
    <p:sldLayoutId id="2147485192" r:id="rId7"/>
    <p:sldLayoutId id="2147485193" r:id="rId8"/>
    <p:sldLayoutId id="2147485194" r:id="rId9"/>
    <p:sldLayoutId id="2147485195" r:id="rId10"/>
    <p:sldLayoutId id="2147485196" r:id="rId11"/>
    <p:sldLayoutId id="2147485197" r:id="rId12"/>
    <p:sldLayoutId id="2147485198" r:id="rId13"/>
    <p:sldLayoutId id="2147485199" r:id="rId14"/>
    <p:sldLayoutId id="2147485200" r:id="rId15"/>
    <p:sldLayoutId id="2147485201" r:id="rId16"/>
  </p:sldLayoutIdLst>
  <p:hf hdr="0" ftr="0" dt="0"/>
  <p:txStyles>
    <p:titleStyle>
      <a:lvl1pPr algn="l" defTabSz="685800" rtl="0" eaLnBrk="0" fontAlgn="base" hangingPunct="0">
        <a:lnSpc>
          <a:spcPct val="90000"/>
        </a:lnSpc>
        <a:spcBef>
          <a:spcPct val="0"/>
        </a:spcBef>
        <a:spcAft>
          <a:spcPct val="0"/>
        </a:spcAft>
        <a:defRPr sz="2400" kern="1200">
          <a:solidFill>
            <a:schemeClr val="tx1"/>
          </a:solidFill>
          <a:latin typeface="Franklin Gothic Book" panose="020B0503020102020204" pitchFamily="34" charset="0"/>
          <a:ea typeface="+mj-ea"/>
          <a:cs typeface="+mj-cs"/>
        </a:defRPr>
      </a:lvl1pPr>
      <a:lvl2pPr algn="l" defTabSz="685800" rtl="0" eaLnBrk="0" fontAlgn="base" hangingPunct="0">
        <a:lnSpc>
          <a:spcPct val="90000"/>
        </a:lnSpc>
        <a:spcBef>
          <a:spcPct val="0"/>
        </a:spcBef>
        <a:spcAft>
          <a:spcPct val="0"/>
        </a:spcAft>
        <a:defRPr sz="2400">
          <a:solidFill>
            <a:schemeClr val="tx1"/>
          </a:solidFill>
          <a:latin typeface="Franklin Gothic Book" panose="020B0503020102020204" pitchFamily="34" charset="0"/>
        </a:defRPr>
      </a:lvl2pPr>
      <a:lvl3pPr algn="l" defTabSz="685800" rtl="0" eaLnBrk="0" fontAlgn="base" hangingPunct="0">
        <a:lnSpc>
          <a:spcPct val="90000"/>
        </a:lnSpc>
        <a:spcBef>
          <a:spcPct val="0"/>
        </a:spcBef>
        <a:spcAft>
          <a:spcPct val="0"/>
        </a:spcAft>
        <a:defRPr sz="2400">
          <a:solidFill>
            <a:schemeClr val="tx1"/>
          </a:solidFill>
          <a:latin typeface="Franklin Gothic Book" panose="020B0503020102020204" pitchFamily="34" charset="0"/>
        </a:defRPr>
      </a:lvl3pPr>
      <a:lvl4pPr algn="l" defTabSz="685800" rtl="0" eaLnBrk="0" fontAlgn="base" hangingPunct="0">
        <a:lnSpc>
          <a:spcPct val="90000"/>
        </a:lnSpc>
        <a:spcBef>
          <a:spcPct val="0"/>
        </a:spcBef>
        <a:spcAft>
          <a:spcPct val="0"/>
        </a:spcAft>
        <a:defRPr sz="2400">
          <a:solidFill>
            <a:schemeClr val="tx1"/>
          </a:solidFill>
          <a:latin typeface="Franklin Gothic Book" panose="020B0503020102020204" pitchFamily="34" charset="0"/>
        </a:defRPr>
      </a:lvl4pPr>
      <a:lvl5pPr algn="l" defTabSz="685800" rtl="0" eaLnBrk="0" fontAlgn="base" hangingPunct="0">
        <a:lnSpc>
          <a:spcPct val="90000"/>
        </a:lnSpc>
        <a:spcBef>
          <a:spcPct val="0"/>
        </a:spcBef>
        <a:spcAft>
          <a:spcPct val="0"/>
        </a:spcAft>
        <a:defRPr sz="2400">
          <a:solidFill>
            <a:schemeClr val="tx1"/>
          </a:solidFill>
          <a:latin typeface="Franklin Gothic Book" panose="020B0503020102020204" pitchFamily="34" charset="0"/>
        </a:defRPr>
      </a:lvl5pPr>
      <a:lvl6pPr marL="457200" algn="l" defTabSz="685800" rtl="0" fontAlgn="base">
        <a:lnSpc>
          <a:spcPct val="90000"/>
        </a:lnSpc>
        <a:spcBef>
          <a:spcPct val="0"/>
        </a:spcBef>
        <a:spcAft>
          <a:spcPct val="0"/>
        </a:spcAft>
        <a:defRPr sz="2400">
          <a:solidFill>
            <a:schemeClr val="tx1"/>
          </a:solidFill>
          <a:latin typeface="Franklin Gothic Book" panose="020B0503020102020204" pitchFamily="34" charset="0"/>
        </a:defRPr>
      </a:lvl6pPr>
      <a:lvl7pPr marL="914400" algn="l" defTabSz="685800" rtl="0" fontAlgn="base">
        <a:lnSpc>
          <a:spcPct val="90000"/>
        </a:lnSpc>
        <a:spcBef>
          <a:spcPct val="0"/>
        </a:spcBef>
        <a:spcAft>
          <a:spcPct val="0"/>
        </a:spcAft>
        <a:defRPr sz="2400">
          <a:solidFill>
            <a:schemeClr val="tx1"/>
          </a:solidFill>
          <a:latin typeface="Franklin Gothic Book" panose="020B0503020102020204" pitchFamily="34" charset="0"/>
        </a:defRPr>
      </a:lvl7pPr>
      <a:lvl8pPr marL="1371600" algn="l" defTabSz="685800" rtl="0" fontAlgn="base">
        <a:lnSpc>
          <a:spcPct val="90000"/>
        </a:lnSpc>
        <a:spcBef>
          <a:spcPct val="0"/>
        </a:spcBef>
        <a:spcAft>
          <a:spcPct val="0"/>
        </a:spcAft>
        <a:defRPr sz="2400">
          <a:solidFill>
            <a:schemeClr val="tx1"/>
          </a:solidFill>
          <a:latin typeface="Franklin Gothic Book" panose="020B0503020102020204" pitchFamily="34" charset="0"/>
        </a:defRPr>
      </a:lvl8pPr>
      <a:lvl9pPr marL="1828800" algn="l" defTabSz="685800" rtl="0" fontAlgn="base">
        <a:lnSpc>
          <a:spcPct val="90000"/>
        </a:lnSpc>
        <a:spcBef>
          <a:spcPct val="0"/>
        </a:spcBef>
        <a:spcAft>
          <a:spcPct val="0"/>
        </a:spcAft>
        <a:defRPr sz="2400">
          <a:solidFill>
            <a:schemeClr val="tx1"/>
          </a:solidFill>
          <a:latin typeface="Franklin Gothic Book" panose="020B050302010202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kern="1200">
          <a:solidFill>
            <a:schemeClr val="tx1"/>
          </a:solidFill>
          <a:latin typeface="Franklin Gothic Book" panose="020B0503020102020204" pitchFamily="34" charset="0"/>
          <a:ea typeface="Segoe UI" panose="020B0502040204020203" pitchFamily="34" charset="0"/>
          <a:cs typeface="Segoe UI" panose="020B0502040204020203" pitchFamily="34" charset="0"/>
        </a:defRPr>
      </a:lvl1pPr>
      <a:lvl2pPr marL="514350" indent="-171450" algn="l" defTabSz="685800" rtl="0" eaLnBrk="0" fontAlgn="base" hangingPunct="0">
        <a:lnSpc>
          <a:spcPct val="90000"/>
        </a:lnSpc>
        <a:spcBef>
          <a:spcPts val="375"/>
        </a:spcBef>
        <a:spcAft>
          <a:spcPct val="0"/>
        </a:spcAft>
        <a:buFont typeface="Segoe UI" panose="020B0502040204020203" pitchFamily="34" charset="0"/>
        <a:buChar char="–"/>
        <a:defRPr sz="1500" kern="1200">
          <a:solidFill>
            <a:schemeClr val="tx1"/>
          </a:solidFill>
          <a:latin typeface="Franklin Gothic Book" panose="020B0503020102020204" pitchFamily="34" charset="0"/>
          <a:ea typeface="Segoe UI" panose="020B0502040204020203" pitchFamily="34" charset="0"/>
          <a:cs typeface="Segoe UI" panose="020B0502040204020203" pitchFamily="34" charset="0"/>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Franklin Gothic Book" panose="020B0503020102020204" pitchFamily="34" charset="0"/>
          <a:ea typeface="Segoe UI" panose="020B0502040204020203" pitchFamily="34" charset="0"/>
          <a:cs typeface="Segoe UI" panose="020B0502040204020203" pitchFamily="34" charset="0"/>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200" kern="1200">
          <a:solidFill>
            <a:schemeClr val="tx1"/>
          </a:solidFill>
          <a:latin typeface="Franklin Gothic Book" panose="020B0503020102020204" pitchFamily="34" charset="0"/>
          <a:ea typeface="Segoe UI" panose="020B0502040204020203" pitchFamily="34" charset="0"/>
          <a:cs typeface="Segoe UI" panose="020B0502040204020203" pitchFamily="34" charset="0"/>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200" kern="1200">
          <a:solidFill>
            <a:schemeClr val="tx1"/>
          </a:solidFill>
          <a:latin typeface="Franklin Gothic Book" panose="020B0503020102020204" pitchFamily="34" charset="0"/>
          <a:ea typeface="Segoe UI" panose="020B0502040204020203" pitchFamily="34" charset="0"/>
          <a:cs typeface="Segoe UI" panose="020B0502040204020203"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58129" y="6356353"/>
            <a:ext cx="1280049" cy="365125"/>
          </a:xfrm>
          <a:prstGeom prst="rect">
            <a:avLst/>
          </a:prstGeom>
        </p:spPr>
        <p:txBody>
          <a:bodyPr vert="horz" lIns="91440" tIns="45720" rIns="91440" bIns="45720" rtlCol="0" anchor="ctr"/>
          <a:lstStyle>
            <a:lvl1pPr algn="l">
              <a:defRPr sz="750">
                <a:solidFill>
                  <a:schemeClr val="tx1"/>
                </a:solidFill>
                <a:latin typeface="Segoe UI Semibold" panose="020B0702040204020203" pitchFamily="34" charset="0"/>
              </a:defRPr>
            </a:lvl1pPr>
          </a:lstStyle>
          <a:p>
            <a:fld id="{62FE63C3-A73F-4097-86A9-7B28950712B1}" type="datetime1">
              <a:rPr lang="en-US" smtClean="0"/>
              <a:pPr/>
              <a:t>1/5/21</a:t>
            </a:fld>
            <a:endParaRPr lang="en-US" dirty="0"/>
          </a:p>
        </p:txBody>
      </p:sp>
      <p:sp>
        <p:nvSpPr>
          <p:cNvPr id="5" name="Footer Placeholder 4"/>
          <p:cNvSpPr>
            <a:spLocks noGrp="1"/>
          </p:cNvSpPr>
          <p:nvPr>
            <p:ph type="ftr" sz="quarter" idx="3"/>
          </p:nvPr>
        </p:nvSpPr>
        <p:spPr>
          <a:xfrm>
            <a:off x="2363121" y="6356353"/>
            <a:ext cx="3086100" cy="365125"/>
          </a:xfrm>
          <a:prstGeom prst="rect">
            <a:avLst/>
          </a:prstGeom>
        </p:spPr>
        <p:txBody>
          <a:bodyPr vert="horz" lIns="91440" tIns="45720" rIns="91440" bIns="45720" rtlCol="0" anchor="ctr"/>
          <a:lstStyle>
            <a:lvl1pPr algn="l">
              <a:defRPr sz="750">
                <a:solidFill>
                  <a:schemeClr val="tx1">
                    <a:tint val="75000"/>
                  </a:schemeClr>
                </a:solidFill>
                <a:latin typeface="Segoe UI Semibold" panose="020B0702040204020203" pitchFamily="34" charset="0"/>
              </a:defRPr>
            </a:lvl1pPr>
          </a:lstStyle>
          <a:p>
            <a:endParaRPr lang="en-US" dirty="0"/>
          </a:p>
        </p:txBody>
      </p:sp>
      <p:sp>
        <p:nvSpPr>
          <p:cNvPr id="6" name="Slide Number Placeholder 5"/>
          <p:cNvSpPr>
            <a:spLocks noGrp="1"/>
          </p:cNvSpPr>
          <p:nvPr>
            <p:ph type="sldNum" sz="quarter" idx="4"/>
          </p:nvPr>
        </p:nvSpPr>
        <p:spPr>
          <a:xfrm>
            <a:off x="8478173" y="6374109"/>
            <a:ext cx="516570" cy="365125"/>
          </a:xfrm>
          <a:prstGeom prst="rect">
            <a:avLst/>
          </a:prstGeom>
        </p:spPr>
        <p:txBody>
          <a:bodyPr vert="horz" lIns="91440" tIns="45720" rIns="91440" bIns="45720" rtlCol="0" anchor="ctr"/>
          <a:lstStyle>
            <a:lvl1pPr algn="r">
              <a:defRPr sz="900" b="1">
                <a:solidFill>
                  <a:schemeClr val="bg1">
                    <a:lumMod val="50000"/>
                  </a:schemeClr>
                </a:solidFill>
                <a:latin typeface="Segoe UI Semibold" panose="020B0702040204020203" pitchFamily="34" charset="0"/>
                <a:ea typeface="Segoe UI" panose="020B0502040204020203" pitchFamily="34" charset="0"/>
                <a:cs typeface="Segoe UI" panose="020B0502040204020203" pitchFamily="34" charset="0"/>
              </a:defRPr>
            </a:lvl1pPr>
          </a:lstStyle>
          <a:p>
            <a:fld id="{5E94BA17-8AE8-4651-9FD9-8589E5D42325}" type="slidenum">
              <a:rPr lang="en-US" smtClean="0"/>
              <a:pPr/>
              <a:t>‹#›</a:t>
            </a:fld>
            <a:endParaRPr lang="en-US" dirty="0"/>
          </a:p>
        </p:txBody>
      </p:sp>
      <p:pic>
        <p:nvPicPr>
          <p:cNvPr id="8" name="Picture 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614865" y="6498453"/>
            <a:ext cx="1795135" cy="148608"/>
          </a:xfrm>
          <a:prstGeom prst="rect">
            <a:avLst/>
          </a:prstGeom>
        </p:spPr>
      </p:pic>
      <p:cxnSp>
        <p:nvCxnSpPr>
          <p:cNvPr id="9" name="Straight Connector 8"/>
          <p:cNvCxnSpPr/>
          <p:nvPr/>
        </p:nvCxnSpPr>
        <p:spPr>
          <a:xfrm>
            <a:off x="8542214" y="6383045"/>
            <a:ext cx="0" cy="325158"/>
          </a:xfrm>
          <a:prstGeom prst="line">
            <a:avLst/>
          </a:prstGeom>
          <a:ln w="127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0" y="6795857"/>
            <a:ext cx="9144000" cy="71021"/>
          </a:xfrm>
          <a:prstGeom prst="rect">
            <a:avLst/>
          </a:prstGeom>
          <a:solidFill>
            <a:srgbClr val="FED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928701411"/>
      </p:ext>
    </p:extLst>
  </p:cSld>
  <p:clrMap bg1="lt1" tx1="dk1" bg2="lt2" tx2="dk2" accent1="accent1" accent2="accent2" accent3="accent3" accent4="accent4" accent5="accent5" accent6="accent6" hlink="hlink" folHlink="folHlink"/>
  <p:sldLayoutIdLst>
    <p:sldLayoutId id="2147485203" r:id="rId1"/>
    <p:sldLayoutId id="2147485204" r:id="rId2"/>
    <p:sldLayoutId id="2147485205" r:id="rId3"/>
    <p:sldLayoutId id="2147485206" r:id="rId4"/>
    <p:sldLayoutId id="2147485207" r:id="rId5"/>
    <p:sldLayoutId id="2147485208" r:id="rId6"/>
    <p:sldLayoutId id="2147485209" r:id="rId7"/>
    <p:sldLayoutId id="2147485210" r:id="rId8"/>
    <p:sldLayoutId id="2147485211" r:id="rId9"/>
    <p:sldLayoutId id="2147485212" r:id="rId10"/>
    <p:sldLayoutId id="2147485213" r:id="rId11"/>
  </p:sldLayoutIdLst>
  <p:hf hdr="0" ftr="0" dt="0"/>
  <p:txStyles>
    <p:titleStyle>
      <a:lvl1pPr algn="l" defTabSz="685800" rtl="0" eaLnBrk="1" latinLnBrk="0" hangingPunct="1">
        <a:lnSpc>
          <a:spcPct val="90000"/>
        </a:lnSpc>
        <a:spcBef>
          <a:spcPct val="0"/>
        </a:spcBef>
        <a:buNone/>
        <a:defRPr sz="2100" kern="1200">
          <a:solidFill>
            <a:schemeClr val="tx1"/>
          </a:solidFill>
          <a:latin typeface="Segoe UI Light" panose="020B0502040204020203"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5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42.xml"/></Relationships>
</file>

<file path=ppt/slides/_rels/slide1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42.xml"/><Relationship Id="rId5" Type="http://schemas.openxmlformats.org/officeDocument/2006/relationships/image" Target="../media/image28.emf"/><Relationship Id="rId4" Type="http://schemas.openxmlformats.org/officeDocument/2006/relationships/image" Target="../media/image27.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42.xml"/></Relationships>
</file>

<file path=ppt/slides/_rels/slide23.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42.xml"/></Relationships>
</file>

<file path=ppt/slides/_rels/slide25.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42.xml"/></Relationships>
</file>

<file path=ppt/slides/_rels/slide26.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42.xml"/></Relationships>
</file>

<file path=ppt/slides/_rels/slide27.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42.xml"/></Relationships>
</file>

<file path=ppt/slides/_rels/slide28.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42.xml"/></Relationships>
</file>

<file path=ppt/slides/_rels/slide29.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42.xml"/><Relationship Id="rId4" Type="http://schemas.openxmlformats.org/officeDocument/2006/relationships/image" Target="../media/image44.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0.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42.xml"/><Relationship Id="rId4" Type="http://schemas.openxmlformats.org/officeDocument/2006/relationships/image" Target="../media/image47.emf"/></Relationships>
</file>

<file path=ppt/slides/_rels/slide31.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42.xml"/></Relationships>
</file>

<file path=ppt/slides/_rels/slide32.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42.xml"/></Relationships>
</file>

<file path=ppt/slides/_rels/slide33.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42.xml"/></Relationships>
</file>

<file path=ppt/slides/_rels/slide34.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slideLayout" Target="../slideLayouts/slideLayout42.xml"/></Relationships>
</file>

<file path=ppt/slides/_rels/slide35.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emf"/><Relationship Id="rId1" Type="http://schemas.openxmlformats.org/officeDocument/2006/relationships/slideLayout" Target="../slideLayouts/slideLayout42.xml"/></Relationships>
</file>

<file path=ppt/slides/_rels/slide36.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emf"/><Relationship Id="rId1" Type="http://schemas.openxmlformats.org/officeDocument/2006/relationships/slideLayout" Target="../slideLayouts/slideLayout42.xml"/><Relationship Id="rId5" Type="http://schemas.openxmlformats.org/officeDocument/2006/relationships/image" Target="../media/image59.emf"/><Relationship Id="rId4" Type="http://schemas.openxmlformats.org/officeDocument/2006/relationships/image" Target="../media/image58.emf"/></Relationships>
</file>

<file path=ppt/slides/_rels/slide37.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slideLayout" Target="../slideLayouts/slideLayout42.xml"/></Relationships>
</file>

<file path=ppt/slides/_rels/slide38.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emf"/><Relationship Id="rId1" Type="http://schemas.openxmlformats.org/officeDocument/2006/relationships/slideLayout" Target="../slideLayouts/slideLayout42.xml"/></Relationships>
</file>

<file path=ppt/slides/_rels/slide39.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64.emf"/><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0.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42.xml"/></Relationships>
</file>

<file path=ppt/slides/_rels/slide41.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Layout" Target="../slideLayouts/slideLayout42.xml"/></Relationships>
</file>

<file path=ppt/slides/_rels/slide42.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image" Target="../media/image68.emf"/><Relationship Id="rId1" Type="http://schemas.openxmlformats.org/officeDocument/2006/relationships/slideLayout" Target="../slideLayouts/slideLayout42.xml"/></Relationships>
</file>

<file path=ppt/slides/_rels/slide43.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4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57.xml"/></Relationships>
</file>

<file path=ppt/slides/_rels/slide49.xml.rels><?xml version="1.0" encoding="UTF-8" standalone="yes"?>
<Relationships xmlns="http://schemas.openxmlformats.org/package/2006/relationships"><Relationship Id="rId2" Type="http://schemas.openxmlformats.org/officeDocument/2006/relationships/hyperlink" Target="https://ltmdrpep.sce.com/drpep/" TargetMode="External"/><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2.xml"/></Relationships>
</file>

<file path=ppt/slides/_rels/slide5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57.xml"/><Relationship Id="rId6" Type="http://schemas.openxmlformats.org/officeDocument/2006/relationships/hyperlink" Target="https://ltmdrpep.sce.com/drpep/" TargetMode="External"/><Relationship Id="rId5" Type="http://schemas.openxmlformats.org/officeDocument/2006/relationships/image" Target="../media/image75.png"/><Relationship Id="rId4" Type="http://schemas.openxmlformats.org/officeDocument/2006/relationships/image" Target="../media/image74.png"/></Relationships>
</file>

<file path=ppt/slides/_rels/slide51.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57.xml"/></Relationships>
</file>

<file path=ppt/slides/_rels/slide52.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57.xml"/></Relationships>
</file>

<file path=ppt/slides/_rels/slide53.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57.xml"/></Relationships>
</file>

<file path=ppt/slides/_rels/slide54.xml.rels><?xml version="1.0" encoding="UTF-8" standalone="yes"?>
<Relationships xmlns="http://schemas.openxmlformats.org/package/2006/relationships"><Relationship Id="rId2" Type="http://schemas.openxmlformats.org/officeDocument/2006/relationships/image" Target="../media/image79.emf"/><Relationship Id="rId1" Type="http://schemas.openxmlformats.org/officeDocument/2006/relationships/slideLayout" Target="../slideLayouts/slideLayout5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3.xml.rels><?xml version="1.0" encoding="UTF-8" standalone="yes"?>
<Relationships xmlns="http://schemas.openxmlformats.org/package/2006/relationships"><Relationship Id="rId2" Type="http://schemas.openxmlformats.org/officeDocument/2006/relationships/image" Target="../media/image80.emf"/><Relationship Id="rId1" Type="http://schemas.openxmlformats.org/officeDocument/2006/relationships/slideLayout" Target="../slideLayouts/slideLayout5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5.xml.rels><?xml version="1.0" encoding="UTF-8" standalone="yes"?>
<Relationships xmlns="http://schemas.openxmlformats.org/package/2006/relationships"><Relationship Id="rId3" Type="http://schemas.openxmlformats.org/officeDocument/2006/relationships/hyperlink" Target="http://www.cpuc.ca.gov/General.aspx?id=4154" TargetMode="External"/><Relationship Id="rId2" Type="http://schemas.openxmlformats.org/officeDocument/2006/relationships/image" Target="../media/image81.jpeg"/><Relationship Id="rId1" Type="http://schemas.openxmlformats.org/officeDocument/2006/relationships/slideLayout" Target="../slideLayouts/slideLayout12.xml"/><Relationship Id="rId4" Type="http://schemas.openxmlformats.org/officeDocument/2006/relationships/hyperlink" Target="mailto:sophie.meyer@cpuc.ca.gov"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a:extLst>
              <a:ext uri="{FF2B5EF4-FFF2-40B4-BE49-F238E27FC236}">
                <a16:creationId xmlns:a16="http://schemas.microsoft.com/office/drawing/2014/main" id="{8809D643-F04E-5049-B9AD-678F2FDAD892}"/>
              </a:ext>
            </a:extLst>
          </p:cNvPr>
          <p:cNvSpPr>
            <a:spLocks noGrp="1" noChangeArrowheads="1"/>
          </p:cNvSpPr>
          <p:nvPr>
            <p:ph type="ctrTitle"/>
          </p:nvPr>
        </p:nvSpPr>
        <p:spPr/>
        <p:txBody>
          <a:bodyPr/>
          <a:lstStyle/>
          <a:p>
            <a:r>
              <a:rPr lang="en-US" altLang="en-US"/>
              <a:t>Smart Inverter Working Group (SIWG)</a:t>
            </a:r>
          </a:p>
        </p:txBody>
      </p:sp>
      <p:sp>
        <p:nvSpPr>
          <p:cNvPr id="52226" name="Subtitle 2">
            <a:extLst>
              <a:ext uri="{FF2B5EF4-FFF2-40B4-BE49-F238E27FC236}">
                <a16:creationId xmlns:a16="http://schemas.microsoft.com/office/drawing/2014/main" id="{9823601B-35B9-F14D-95EB-EEFAA9EFA7A2}"/>
              </a:ext>
            </a:extLst>
          </p:cNvPr>
          <p:cNvSpPr>
            <a:spLocks noGrp="1" noChangeArrowheads="1"/>
          </p:cNvSpPr>
          <p:nvPr>
            <p:ph type="subTitle" idx="1"/>
          </p:nvPr>
        </p:nvSpPr>
        <p:spPr/>
        <p:txBody>
          <a:bodyPr/>
          <a:lstStyle/>
          <a:p>
            <a:r>
              <a:rPr lang="en-US" altLang="en-US" dirty="0"/>
              <a:t>January 7, 2021 Meeting</a:t>
            </a:r>
          </a:p>
          <a:p>
            <a:r>
              <a:rPr lang="en-US" altLang="en-US" dirty="0"/>
              <a:t>1-2:30 PM PST</a:t>
            </a:r>
          </a:p>
        </p:txBody>
      </p:sp>
      <p:sp>
        <p:nvSpPr>
          <p:cNvPr id="52227" name="Slide Number Placeholder 3">
            <a:extLst>
              <a:ext uri="{FF2B5EF4-FFF2-40B4-BE49-F238E27FC236}">
                <a16:creationId xmlns:a16="http://schemas.microsoft.com/office/drawing/2014/main" id="{32A8505D-5B6E-9A40-AA39-3B71D5931113}"/>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949701C-E796-5749-B5D0-9A0348222654}" type="slidenum">
              <a:rPr lang="en-US" altLang="en-US" sz="1400" smtClean="0"/>
              <a:pPr>
                <a:spcBef>
                  <a:spcPct val="0"/>
                </a:spcBef>
                <a:buFontTx/>
                <a:buNone/>
              </a:pPr>
              <a:t>1</a:t>
            </a:fld>
            <a:endParaRPr lang="en-US" altLang="en-US" sz="1400"/>
          </a:p>
        </p:txBody>
      </p:sp>
      <p:sp>
        <p:nvSpPr>
          <p:cNvPr id="52228" name="Footer Placeholder 4">
            <a:extLst>
              <a:ext uri="{FF2B5EF4-FFF2-40B4-BE49-F238E27FC236}">
                <a16:creationId xmlns:a16="http://schemas.microsoft.com/office/drawing/2014/main" id="{0AB32346-A06C-0C43-BF07-6359966100FA}"/>
              </a:ext>
            </a:extLst>
          </p:cNvPr>
          <p:cNvSpPr txBox="1">
            <a:spLocks noChangeArrowheads="1"/>
          </p:cNvSpPr>
          <p:nvPr/>
        </p:nvSpPr>
        <p:spPr bwMode="auto">
          <a:xfrm>
            <a:off x="2628900" y="5924550"/>
            <a:ext cx="3886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rgbClr val="FF0000"/>
                </a:solidFill>
              </a:rPr>
              <a:t>Please keep yourself muted when not speaking and do NOT put the call on hold. If muted by the leader, press *6 to unmute.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65D3FA4-C148-418B-9E4A-ACC9C1BDB5C5}"/>
              </a:ext>
            </a:extLst>
          </p:cNvPr>
          <p:cNvSpPr txBox="1"/>
          <p:nvPr/>
        </p:nvSpPr>
        <p:spPr>
          <a:xfrm>
            <a:off x="533400" y="381000"/>
            <a:ext cx="7620000" cy="533400"/>
          </a:xfrm>
          <a:prstGeom prst="rect">
            <a:avLst/>
          </a:prstGeom>
        </p:spPr>
        <p:txBody>
          <a:bodyPr wrap="square" rtlCol="0">
            <a:normAutofit fontScale="62500" lnSpcReduction="20000"/>
          </a:bodyPr>
          <a:lstStyle/>
          <a:p>
            <a:pPr marL="0" marR="0" lvl="0" indent="0" algn="ctr" defTabSz="914400" rtl="0" eaLnBrk="0" fontAlgn="base" latinLnBrk="0" hangingPunct="0">
              <a:lnSpc>
                <a:spcPct val="100000"/>
              </a:lnSpc>
              <a:spcBef>
                <a:spcPts val="0"/>
              </a:spcBef>
              <a:spcAft>
                <a:spcPts val="600"/>
              </a:spcAft>
              <a:buClrTx/>
              <a:buSzTx/>
              <a:buFontTx/>
              <a:buNone/>
              <a:tabLst/>
              <a:defRPr/>
            </a:pPr>
            <a:r>
              <a:rPr kumimoji="0" lang="en-US" sz="26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Rule 21 Proposed Modification For IEEE 1547 section 4.12</a:t>
            </a:r>
          </a:p>
          <a:p>
            <a:pPr marL="0" marR="0" lvl="0" indent="0" algn="ctr" defTabSz="914400" rtl="0" eaLnBrk="0" fontAlgn="base" latinLnBrk="0" hangingPunct="0">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Integration with Area Grounding</a:t>
            </a:r>
          </a:p>
        </p:txBody>
      </p:sp>
      <p:sp>
        <p:nvSpPr>
          <p:cNvPr id="14" name="TextBox 13">
            <a:extLst>
              <a:ext uri="{FF2B5EF4-FFF2-40B4-BE49-F238E27FC236}">
                <a16:creationId xmlns:a16="http://schemas.microsoft.com/office/drawing/2014/main" id="{B5BA3074-D88D-4BAD-AE68-F15CAFF0C1EB}"/>
              </a:ext>
            </a:extLst>
          </p:cNvPr>
          <p:cNvSpPr txBox="1"/>
          <p:nvPr/>
        </p:nvSpPr>
        <p:spPr>
          <a:xfrm>
            <a:off x="304800" y="959584"/>
            <a:ext cx="5715000" cy="533400"/>
          </a:xfrm>
          <a:prstGeom prst="rect">
            <a:avLst/>
          </a:prstGeom>
        </p:spPr>
        <p:txBody>
          <a:bodyPr wrap="square" rtlCol="0">
            <a:normAutofit/>
          </a:bodyPr>
          <a:lstStyle/>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Section 4.12 – Integration with Area Grounding</a:t>
            </a:r>
          </a:p>
        </p:txBody>
      </p:sp>
      <p:sp>
        <p:nvSpPr>
          <p:cNvPr id="17" name="Rectangle 16">
            <a:extLst>
              <a:ext uri="{FF2B5EF4-FFF2-40B4-BE49-F238E27FC236}">
                <a16:creationId xmlns:a16="http://schemas.microsoft.com/office/drawing/2014/main" id="{6E08CF47-8D9C-46E0-B80D-3580A19344BD}"/>
              </a:ext>
            </a:extLst>
          </p:cNvPr>
          <p:cNvSpPr/>
          <p:nvPr/>
        </p:nvSpPr>
        <p:spPr>
          <a:xfrm>
            <a:off x="2388093" y="1600200"/>
            <a:ext cx="2971800" cy="304800"/>
          </a:xfrm>
          <a:prstGeom prst="rect">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rPr>
              <a:t>Rule 21 section Hh.2.e</a:t>
            </a:r>
          </a:p>
        </p:txBody>
      </p:sp>
      <p:sp>
        <p:nvSpPr>
          <p:cNvPr id="2" name="TextBox 1">
            <a:extLst>
              <a:ext uri="{FF2B5EF4-FFF2-40B4-BE49-F238E27FC236}">
                <a16:creationId xmlns:a16="http://schemas.microsoft.com/office/drawing/2014/main" id="{943D6CA1-14B3-439D-AEF8-913245625A5F}"/>
              </a:ext>
            </a:extLst>
          </p:cNvPr>
          <p:cNvSpPr txBox="1"/>
          <p:nvPr/>
        </p:nvSpPr>
        <p:spPr>
          <a:xfrm>
            <a:off x="2286000" y="2559784"/>
            <a:ext cx="3505200" cy="152400"/>
          </a:xfrm>
          <a:prstGeom prst="rect">
            <a:avLst/>
          </a:prstGeom>
        </p:spPr>
        <p:txBody>
          <a:bodyPr wrap="square" rtlCol="0">
            <a:normAutofit fontScale="25000" lnSpcReduction="20000"/>
          </a:bodyPr>
          <a:lstStyle/>
          <a:p>
            <a:pPr marL="0" marR="0" lvl="0" indent="0" algn="l" defTabSz="914400" rtl="0" eaLnBrk="0" fontAlgn="base" latinLnBrk="0" hangingPunct="0">
              <a:lnSpc>
                <a:spcPct val="100000"/>
              </a:lnSpc>
              <a:spcBef>
                <a:spcPts val="0"/>
              </a:spcBef>
              <a:spcAft>
                <a:spcPts val="60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 name="TextBox 3">
            <a:extLst>
              <a:ext uri="{FF2B5EF4-FFF2-40B4-BE49-F238E27FC236}">
                <a16:creationId xmlns:a16="http://schemas.microsoft.com/office/drawing/2014/main" id="{87403CE6-6806-4443-BD80-35EA93BC6004}"/>
              </a:ext>
            </a:extLst>
          </p:cNvPr>
          <p:cNvSpPr txBox="1"/>
          <p:nvPr/>
        </p:nvSpPr>
        <p:spPr>
          <a:xfrm>
            <a:off x="381000" y="2300852"/>
            <a:ext cx="5257800" cy="304800"/>
          </a:xfrm>
          <a:prstGeom prst="rect">
            <a:avLst/>
          </a:prstGeom>
        </p:spPr>
        <p:txBody>
          <a:bodyPr wrap="square" rtlCol="0">
            <a:normAutofit/>
          </a:bodyPr>
          <a:lstStyle/>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US" sz="1050" b="1" i="0" u="none" strike="noStrike" kern="1200" cap="none" spc="0" normalizeH="0" baseline="0" noProof="0" dirty="0">
                <a:ln>
                  <a:noFill/>
                </a:ln>
                <a:solidFill>
                  <a:srgbClr val="FF0000"/>
                </a:solidFill>
                <a:effectLst/>
                <a:uLnTx/>
                <a:uFillTx/>
                <a:latin typeface="Segoe UI" panose="020B0502040204020203" pitchFamily="34" charset="0"/>
                <a:ea typeface="Segoe UI" panose="020B0502040204020203" pitchFamily="34" charset="0"/>
                <a:cs typeface="Segoe UI" panose="020B0502040204020203" pitchFamily="34" charset="0"/>
              </a:rPr>
              <a:t>Update references</a:t>
            </a:r>
          </a:p>
        </p:txBody>
      </p:sp>
      <p:sp>
        <p:nvSpPr>
          <p:cNvPr id="11" name="TextBox 10">
            <a:extLst>
              <a:ext uri="{FF2B5EF4-FFF2-40B4-BE49-F238E27FC236}">
                <a16:creationId xmlns:a16="http://schemas.microsoft.com/office/drawing/2014/main" id="{DE5BFEEC-3A83-4105-B49E-1E152D3DA8F0}"/>
              </a:ext>
            </a:extLst>
          </p:cNvPr>
          <p:cNvSpPr txBox="1"/>
          <p:nvPr/>
        </p:nvSpPr>
        <p:spPr>
          <a:xfrm>
            <a:off x="381000" y="2605652"/>
            <a:ext cx="6553200" cy="938719"/>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231F20"/>
                </a:solidFill>
                <a:effectLst/>
                <a:uLnTx/>
                <a:uFillTx/>
                <a:latin typeface="Arial" panose="020B0604020202020204" pitchFamily="34" charset="0"/>
                <a:ea typeface="+mn-ea"/>
                <a:cs typeface="+mn-cs"/>
              </a:rPr>
              <a:t>e. Integration with Distribution Provider’s Distribution System Grounding The grounding scheme of the Smart Inverter shall not cause over-voltages that exceed the rating of the equipment connected to Distribution Provider’s Distribution System and shall not disrupt the coordination of the ground fault protection on Distribution Provider’s Distribution System (IEEE 1547 </a:t>
            </a:r>
            <a:r>
              <a:rPr kumimoji="0" lang="en-US" sz="11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2018, 4.12</a:t>
            </a:r>
            <a:r>
              <a:rPr kumimoji="0" lang="en-US" sz="1100" b="0" i="0" u="none" strike="noStrike" kern="1200" cap="none" spc="0" normalizeH="0" baseline="0" noProof="0" dirty="0">
                <a:ln>
                  <a:noFill/>
                </a:ln>
                <a:solidFill>
                  <a:srgbClr val="231F20"/>
                </a:solidFill>
                <a:effectLst/>
                <a:uLnTx/>
                <a:uFillTx/>
                <a:latin typeface="Arial" panose="020B0604020202020204" pitchFamily="34" charset="0"/>
                <a:ea typeface="+mn-ea"/>
                <a:cs typeface="+mn-cs"/>
              </a:rPr>
              <a:t> </a:t>
            </a:r>
            <a:r>
              <a:rPr kumimoji="0" lang="en-US" sz="1100" b="0" i="0" u="none" strike="sngStrike" kern="1200" cap="none" spc="0" normalizeH="0" baseline="0" noProof="0" dirty="0">
                <a:ln>
                  <a:noFill/>
                </a:ln>
                <a:solidFill>
                  <a:srgbClr val="FF0000"/>
                </a:solidFill>
                <a:effectLst/>
                <a:uLnTx/>
                <a:uFillTx/>
                <a:latin typeface="Arial" panose="020B0604020202020204" pitchFamily="34" charset="0"/>
                <a:ea typeface="+mn-ea"/>
                <a:cs typeface="+mn-cs"/>
              </a:rPr>
              <a:t>-4.1.2</a:t>
            </a:r>
            <a:r>
              <a:rPr kumimoji="0" lang="en-US" sz="1100" b="0" i="0" u="none" strike="noStrike" kern="1200" cap="none" spc="0" normalizeH="0" baseline="0" noProof="0" dirty="0">
                <a:ln>
                  <a:noFill/>
                </a:ln>
                <a:solidFill>
                  <a:srgbClr val="231F20"/>
                </a:solidFill>
                <a:effectLst/>
                <a:uLnTx/>
                <a:uFillTx/>
                <a:latin typeface="Arial" panose="020B0604020202020204" pitchFamily="34" charset="0"/>
                <a:ea typeface="+mn-ea"/>
                <a:cs typeface="+mn-cs"/>
              </a:rPr>
              <a:t>) (See Section G.1.i, line configuration).</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id="{1649F4E0-D77E-4D22-ADD4-5100312255AB}"/>
              </a:ext>
            </a:extLst>
          </p:cNvPr>
          <p:cNvSpPr txBox="1"/>
          <p:nvPr/>
        </p:nvSpPr>
        <p:spPr>
          <a:xfrm>
            <a:off x="5334000" y="990600"/>
            <a:ext cx="3276600" cy="426743"/>
          </a:xfrm>
          <a:prstGeom prst="rect">
            <a:avLst/>
          </a:prstGeom>
          <a:solidFill>
            <a:schemeClr val="accent1">
              <a:lumMod val="40000"/>
              <a:lumOff val="60000"/>
            </a:schemeClr>
          </a:solidFill>
        </p:spPr>
        <p:txBody>
          <a:bodyPr wrap="square" rtlCol="0">
            <a:normAutofit/>
          </a:bodyPr>
          <a:lstStyle/>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Not  previously Discussed</a:t>
            </a:r>
          </a:p>
        </p:txBody>
      </p:sp>
      <p:sp>
        <p:nvSpPr>
          <p:cNvPr id="9" name="Rectangle 8">
            <a:extLst>
              <a:ext uri="{FF2B5EF4-FFF2-40B4-BE49-F238E27FC236}">
                <a16:creationId xmlns:a16="http://schemas.microsoft.com/office/drawing/2014/main" id="{BF8E9319-3E30-44EE-9EF0-28A00723F170}"/>
              </a:ext>
            </a:extLst>
          </p:cNvPr>
          <p:cNvSpPr/>
          <p:nvPr/>
        </p:nvSpPr>
        <p:spPr>
          <a:xfrm>
            <a:off x="334392" y="3801178"/>
            <a:ext cx="7885753" cy="53340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Investigate applicability of this section </a:t>
            </a:r>
            <a:endParaRPr kumimoji="0" lang="en-US" sz="1600" b="0" i="0" u="none" strike="noStrike" kern="1200" cap="none" spc="0" normalizeH="0" baseline="0" noProof="0" dirty="0">
              <a:ln>
                <a:noFill/>
              </a:ln>
              <a:solidFill>
                <a:prstClr val="white"/>
              </a:solidFill>
              <a:effectLst/>
              <a:highlight>
                <a:srgbClr val="FFFF00"/>
              </a:highligh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AB538B0-31F3-454D-BE69-E506C05FE224}"/>
              </a:ext>
            </a:extLst>
          </p:cNvPr>
          <p:cNvSpPr/>
          <p:nvPr/>
        </p:nvSpPr>
        <p:spPr>
          <a:xfrm>
            <a:off x="2934278" y="4644462"/>
            <a:ext cx="2209800" cy="304800"/>
          </a:xfrm>
          <a:prstGeom prst="rect">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rPr>
              <a:t>01/07/2021 Update</a:t>
            </a:r>
          </a:p>
        </p:txBody>
      </p:sp>
      <p:sp>
        <p:nvSpPr>
          <p:cNvPr id="12" name="Rectangle 11">
            <a:extLst>
              <a:ext uri="{FF2B5EF4-FFF2-40B4-BE49-F238E27FC236}">
                <a16:creationId xmlns:a16="http://schemas.microsoft.com/office/drawing/2014/main" id="{DD5692CF-D354-4A53-AF6B-5BC7B2C88D6B}"/>
              </a:ext>
            </a:extLst>
          </p:cNvPr>
          <p:cNvSpPr/>
          <p:nvPr/>
        </p:nvSpPr>
        <p:spPr>
          <a:xfrm>
            <a:off x="267647" y="4949262"/>
            <a:ext cx="7885753" cy="62537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0000"/>
                </a:solidFill>
                <a:effectLst/>
                <a:highlight>
                  <a:srgbClr val="FFFF00"/>
                </a:highlight>
                <a:uLnTx/>
                <a:uFillTx/>
                <a:latin typeface="Calibri" panose="020F0502020204030204"/>
                <a:ea typeface="+mn-ea"/>
                <a:cs typeface="+mn-cs"/>
              </a:rPr>
              <a:t>IOUs discussed language and no changes are being proposed</a:t>
            </a:r>
          </a:p>
        </p:txBody>
      </p:sp>
    </p:spTree>
    <p:extLst>
      <p:ext uri="{BB962C8B-B14F-4D97-AF65-F5344CB8AC3E}">
        <p14:creationId xmlns:p14="http://schemas.microsoft.com/office/powerpoint/2010/main" val="3376560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65D3FA4-C148-418B-9E4A-ACC9C1BDB5C5}"/>
              </a:ext>
            </a:extLst>
          </p:cNvPr>
          <p:cNvSpPr txBox="1"/>
          <p:nvPr/>
        </p:nvSpPr>
        <p:spPr>
          <a:xfrm>
            <a:off x="457200" y="2895600"/>
            <a:ext cx="7620000" cy="533400"/>
          </a:xfrm>
          <a:prstGeom prst="rect">
            <a:avLst/>
          </a:prstGeom>
        </p:spPr>
        <p:txBody>
          <a:bodyPr wrap="square" rtlCol="0">
            <a:normAutofit/>
          </a:bodyPr>
          <a:lstStyle/>
          <a:p>
            <a:pPr marL="0" marR="0" lvl="0" indent="0" algn="ctr" defTabSz="914400" rtl="0" eaLnBrk="0" fontAlgn="base" latinLnBrk="0" hangingPunct="0">
              <a:lnSpc>
                <a:spcPct val="100000"/>
              </a:lnSpc>
              <a:spcBef>
                <a:spcPts val="0"/>
              </a:spcBef>
              <a:spcAft>
                <a:spcPts val="600"/>
              </a:spcAft>
              <a:buClrTx/>
              <a:buSzTx/>
              <a:buFontTx/>
              <a:buNone/>
              <a:tabLst/>
              <a:defRPr/>
            </a:pPr>
            <a:r>
              <a:rPr kumimoji="0" lang="en-US" sz="26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Clauses, 7,8,9,10 &amp; 11</a:t>
            </a:r>
          </a:p>
        </p:txBody>
      </p:sp>
    </p:spTree>
    <p:extLst>
      <p:ext uri="{BB962C8B-B14F-4D97-AF65-F5344CB8AC3E}">
        <p14:creationId xmlns:p14="http://schemas.microsoft.com/office/powerpoint/2010/main" val="3600250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65D3FA4-C148-418B-9E4A-ACC9C1BDB5C5}"/>
              </a:ext>
            </a:extLst>
          </p:cNvPr>
          <p:cNvSpPr txBox="1"/>
          <p:nvPr/>
        </p:nvSpPr>
        <p:spPr>
          <a:xfrm>
            <a:off x="533400" y="381000"/>
            <a:ext cx="7620000" cy="838200"/>
          </a:xfrm>
          <a:prstGeom prst="rect">
            <a:avLst/>
          </a:prstGeom>
        </p:spPr>
        <p:txBody>
          <a:bodyPr wrap="square" rtlCol="0">
            <a:normAutofit fontScale="85000" lnSpcReduction="10000"/>
          </a:bodyPr>
          <a:lstStyle/>
          <a:p>
            <a:pPr marL="0" marR="0" lvl="0" indent="0" algn="ctr" defTabSz="914400" rtl="0" eaLnBrk="0" fontAlgn="base" latinLnBrk="0" hangingPunct="0">
              <a:lnSpc>
                <a:spcPct val="100000"/>
              </a:lnSpc>
              <a:spcBef>
                <a:spcPts val="0"/>
              </a:spcBef>
              <a:spcAft>
                <a:spcPts val="600"/>
              </a:spcAft>
              <a:buClrTx/>
              <a:buSzTx/>
              <a:buFontTx/>
              <a:buNone/>
              <a:tabLst/>
              <a:defRPr/>
            </a:pPr>
            <a:r>
              <a:rPr kumimoji="0" lang="en-US" sz="26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Rule 21 Proposed Modification For IEEE 1547 Section 7.0</a:t>
            </a:r>
          </a:p>
          <a:p>
            <a:pPr marL="0" marR="0" lvl="0" indent="0" algn="ctr" defTabSz="914400" rtl="0" eaLnBrk="0" fontAlgn="base" latinLnBrk="0" hangingPunct="0">
              <a:lnSpc>
                <a:spcPct val="100000"/>
              </a:lnSpc>
              <a:spcBef>
                <a:spcPts val="0"/>
              </a:spcBef>
              <a:spcAft>
                <a:spcPts val="600"/>
              </a:spcAft>
              <a:buClrTx/>
              <a:buSzTx/>
              <a:buFontTx/>
              <a:buNone/>
              <a:tabLst/>
              <a:defRPr/>
            </a:pPr>
            <a:r>
              <a:rPr kumimoji="0" lang="en-US" sz="21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Power Quality</a:t>
            </a:r>
          </a:p>
        </p:txBody>
      </p:sp>
      <p:sp>
        <p:nvSpPr>
          <p:cNvPr id="7" name="TextBox 6">
            <a:extLst>
              <a:ext uri="{FF2B5EF4-FFF2-40B4-BE49-F238E27FC236}">
                <a16:creationId xmlns:a16="http://schemas.microsoft.com/office/drawing/2014/main" id="{0F958557-7E2C-488C-95B4-7C21D192ACD7}"/>
              </a:ext>
            </a:extLst>
          </p:cNvPr>
          <p:cNvSpPr txBox="1"/>
          <p:nvPr/>
        </p:nvSpPr>
        <p:spPr>
          <a:xfrm>
            <a:off x="381000" y="2057400"/>
            <a:ext cx="2590800" cy="381000"/>
          </a:xfrm>
          <a:prstGeom prst="rect">
            <a:avLst/>
          </a:prstGeom>
        </p:spPr>
        <p:txBody>
          <a:bodyPr wrap="square" rtlCol="0">
            <a:normAutofit/>
          </a:bodyPr>
          <a:lstStyle/>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US" sz="1200" b="1" i="0" u="sng"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IEEE 1547-2018 language:</a:t>
            </a:r>
          </a:p>
        </p:txBody>
      </p:sp>
      <p:sp>
        <p:nvSpPr>
          <p:cNvPr id="19" name="TextBox 18">
            <a:extLst>
              <a:ext uri="{FF2B5EF4-FFF2-40B4-BE49-F238E27FC236}">
                <a16:creationId xmlns:a16="http://schemas.microsoft.com/office/drawing/2014/main" id="{D6A30C0B-F077-45B5-A3E3-DEEA717C2A02}"/>
              </a:ext>
            </a:extLst>
          </p:cNvPr>
          <p:cNvSpPr txBox="1"/>
          <p:nvPr/>
        </p:nvSpPr>
        <p:spPr>
          <a:xfrm>
            <a:off x="2580073" y="830798"/>
            <a:ext cx="3636146" cy="483293"/>
          </a:xfrm>
          <a:prstGeom prst="rect">
            <a:avLst/>
          </a:prstGeom>
        </p:spPr>
        <p:txBody>
          <a:bodyPr wrap="square" rtlCol="0">
            <a:normAutofit/>
          </a:bodyPr>
          <a:lstStyle/>
          <a:p>
            <a:pPr marL="0" marR="0" lvl="0" indent="0" algn="l" defTabSz="914400" rtl="0" eaLnBrk="0" fontAlgn="base" latinLnBrk="0" hangingPunct="0">
              <a:lnSpc>
                <a:spcPct val="100000"/>
              </a:lnSpc>
              <a:spcBef>
                <a:spcPts val="0"/>
              </a:spcBef>
              <a:spcAft>
                <a:spcPts val="60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 name="TextBox 5">
            <a:extLst>
              <a:ext uri="{FF2B5EF4-FFF2-40B4-BE49-F238E27FC236}">
                <a16:creationId xmlns:a16="http://schemas.microsoft.com/office/drawing/2014/main" id="{5C3A572F-AA07-434C-8B0A-C3213E0F65B0}"/>
              </a:ext>
            </a:extLst>
          </p:cNvPr>
          <p:cNvSpPr txBox="1"/>
          <p:nvPr/>
        </p:nvSpPr>
        <p:spPr>
          <a:xfrm>
            <a:off x="381000" y="1219200"/>
            <a:ext cx="5638800" cy="609600"/>
          </a:xfrm>
          <a:prstGeom prst="rect">
            <a:avLst/>
          </a:prstGeom>
        </p:spPr>
        <p:txBody>
          <a:bodyPr wrap="none" rtlCol="0">
            <a:normAutofit/>
          </a:bodyPr>
          <a:lstStyle/>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Section 7.1 “Limit of DC Injection – </a:t>
            </a:r>
            <a:r>
              <a:rPr kumimoji="0" lang="en-US" sz="1400" b="0" i="0" u="none" strike="noStrike" kern="1200" cap="none" spc="0" normalizeH="0" baseline="0" noProof="0" dirty="0">
                <a:ln>
                  <a:noFill/>
                </a:ln>
                <a:solidFill>
                  <a:srgbClr val="FF0000"/>
                </a:solidFill>
                <a:effectLst/>
                <a:uLnTx/>
                <a:uFillTx/>
                <a:latin typeface="Segoe UI" panose="020B0502040204020203" pitchFamily="34" charset="0"/>
                <a:ea typeface="Segoe UI" panose="020B0502040204020203" pitchFamily="34" charset="0"/>
                <a:cs typeface="Segoe UI" panose="020B0502040204020203" pitchFamily="34" charset="0"/>
              </a:rPr>
              <a:t>Ca Rule 21 has the same language, </a:t>
            </a:r>
          </a:p>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Segoe UI" panose="020B0502040204020203" pitchFamily="34" charset="0"/>
                <a:ea typeface="Segoe UI" panose="020B0502040204020203" pitchFamily="34" charset="0"/>
                <a:cs typeface="Segoe UI" panose="020B0502040204020203" pitchFamily="34" charset="0"/>
              </a:rPr>
              <a:t>no changes recommended.</a:t>
            </a:r>
          </a:p>
        </p:txBody>
      </p:sp>
      <p:pic>
        <p:nvPicPr>
          <p:cNvPr id="2" name="Picture 1">
            <a:extLst>
              <a:ext uri="{FF2B5EF4-FFF2-40B4-BE49-F238E27FC236}">
                <a16:creationId xmlns:a16="http://schemas.microsoft.com/office/drawing/2014/main" id="{5C69B083-7335-403A-B80E-10F9CCC4FC45}"/>
              </a:ext>
            </a:extLst>
          </p:cNvPr>
          <p:cNvPicPr>
            <a:picLocks noChangeAspect="1"/>
          </p:cNvPicPr>
          <p:nvPr/>
        </p:nvPicPr>
        <p:blipFill>
          <a:blip r:embed="rId2"/>
          <a:stretch>
            <a:fillRect/>
          </a:stretch>
        </p:blipFill>
        <p:spPr>
          <a:xfrm>
            <a:off x="457200" y="2438400"/>
            <a:ext cx="6705600" cy="842732"/>
          </a:xfrm>
          <a:prstGeom prst="rect">
            <a:avLst/>
          </a:prstGeom>
        </p:spPr>
      </p:pic>
      <p:pic>
        <p:nvPicPr>
          <p:cNvPr id="3" name="Picture 2">
            <a:extLst>
              <a:ext uri="{FF2B5EF4-FFF2-40B4-BE49-F238E27FC236}">
                <a16:creationId xmlns:a16="http://schemas.microsoft.com/office/drawing/2014/main" id="{CD396736-3A99-4B0F-89E3-90DA56F9ECDE}"/>
              </a:ext>
            </a:extLst>
          </p:cNvPr>
          <p:cNvPicPr>
            <a:picLocks noChangeAspect="1"/>
          </p:cNvPicPr>
          <p:nvPr/>
        </p:nvPicPr>
        <p:blipFill>
          <a:blip r:embed="rId3"/>
          <a:stretch>
            <a:fillRect/>
          </a:stretch>
        </p:blipFill>
        <p:spPr>
          <a:xfrm>
            <a:off x="3429000" y="3886200"/>
            <a:ext cx="4864020" cy="834941"/>
          </a:xfrm>
          <a:prstGeom prst="rect">
            <a:avLst/>
          </a:prstGeom>
        </p:spPr>
      </p:pic>
      <p:sp>
        <p:nvSpPr>
          <p:cNvPr id="9" name="TextBox 8">
            <a:extLst>
              <a:ext uri="{FF2B5EF4-FFF2-40B4-BE49-F238E27FC236}">
                <a16:creationId xmlns:a16="http://schemas.microsoft.com/office/drawing/2014/main" id="{370DEB5F-FAA5-4371-BD15-D046253B2800}"/>
              </a:ext>
            </a:extLst>
          </p:cNvPr>
          <p:cNvSpPr txBox="1"/>
          <p:nvPr/>
        </p:nvSpPr>
        <p:spPr>
          <a:xfrm>
            <a:off x="3581400" y="3886200"/>
            <a:ext cx="914400" cy="914400"/>
          </a:xfrm>
          <a:prstGeom prst="rect">
            <a:avLst/>
          </a:prstGeom>
        </p:spPr>
        <p:txBody>
          <a:bodyPr wrap="none" rtlCol="0">
            <a:normAutofit/>
          </a:bodyPr>
          <a:lstStyle/>
          <a:p>
            <a:pPr marL="0" marR="0" lvl="0" indent="0" algn="l" defTabSz="914400" rtl="0" eaLnBrk="0" fontAlgn="base" latinLnBrk="0" hangingPunct="0">
              <a:lnSpc>
                <a:spcPct val="100000"/>
              </a:lnSpc>
              <a:spcBef>
                <a:spcPts val="0"/>
              </a:spcBef>
              <a:spcAft>
                <a:spcPts val="60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0" name="TextBox 9">
            <a:extLst>
              <a:ext uri="{FF2B5EF4-FFF2-40B4-BE49-F238E27FC236}">
                <a16:creationId xmlns:a16="http://schemas.microsoft.com/office/drawing/2014/main" id="{1501A85A-5C31-4BB9-A21C-0C956285D1FD}"/>
              </a:ext>
            </a:extLst>
          </p:cNvPr>
          <p:cNvSpPr txBox="1"/>
          <p:nvPr/>
        </p:nvSpPr>
        <p:spPr>
          <a:xfrm>
            <a:off x="3429000" y="3581400"/>
            <a:ext cx="3276600" cy="304800"/>
          </a:xfrm>
          <a:prstGeom prst="rect">
            <a:avLst/>
          </a:prstGeom>
        </p:spPr>
        <p:txBody>
          <a:bodyPr wrap="none" rtlCol="0">
            <a:noAutofit/>
          </a:bodyPr>
          <a:lstStyle/>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Segoe UI" panose="020B0502040204020203" pitchFamily="34" charset="0"/>
                <a:ea typeface="Segoe UI" panose="020B0502040204020203" pitchFamily="34" charset="0"/>
                <a:cs typeface="Segoe UI" panose="020B0502040204020203" pitchFamily="34" charset="0"/>
              </a:rPr>
              <a:t>Existing Ca Rule 21 H.2.h and Hh.2.h </a:t>
            </a:r>
          </a:p>
        </p:txBody>
      </p:sp>
    </p:spTree>
    <p:extLst>
      <p:ext uri="{BB962C8B-B14F-4D97-AF65-F5344CB8AC3E}">
        <p14:creationId xmlns:p14="http://schemas.microsoft.com/office/powerpoint/2010/main" val="3417039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65D3FA4-C148-418B-9E4A-ACC9C1BDB5C5}"/>
              </a:ext>
            </a:extLst>
          </p:cNvPr>
          <p:cNvSpPr txBox="1"/>
          <p:nvPr/>
        </p:nvSpPr>
        <p:spPr>
          <a:xfrm>
            <a:off x="533400" y="381000"/>
            <a:ext cx="7620000" cy="838200"/>
          </a:xfrm>
          <a:prstGeom prst="rect">
            <a:avLst/>
          </a:prstGeom>
        </p:spPr>
        <p:txBody>
          <a:bodyPr wrap="square" rtlCol="0">
            <a:normAutofit fontScale="85000" lnSpcReduction="10000"/>
          </a:bodyPr>
          <a:lstStyle/>
          <a:p>
            <a:pPr marL="0" marR="0" lvl="0" indent="0" algn="ctr" defTabSz="914400" rtl="0" eaLnBrk="0" fontAlgn="base" latinLnBrk="0" hangingPunct="0">
              <a:lnSpc>
                <a:spcPct val="100000"/>
              </a:lnSpc>
              <a:spcBef>
                <a:spcPts val="0"/>
              </a:spcBef>
              <a:spcAft>
                <a:spcPts val="600"/>
              </a:spcAft>
              <a:buClrTx/>
              <a:buSzTx/>
              <a:buFontTx/>
              <a:buNone/>
              <a:tabLst/>
              <a:defRPr/>
            </a:pPr>
            <a:r>
              <a:rPr kumimoji="0" lang="en-US" sz="26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Rule 21 Proposed Modification For IEEE 1547 Section 7.0</a:t>
            </a:r>
          </a:p>
          <a:p>
            <a:pPr marL="0" marR="0" lvl="0" indent="0" algn="ctr" defTabSz="914400" rtl="0" eaLnBrk="0" fontAlgn="base" latinLnBrk="0" hangingPunct="0">
              <a:lnSpc>
                <a:spcPct val="100000"/>
              </a:lnSpc>
              <a:spcBef>
                <a:spcPts val="0"/>
              </a:spcBef>
              <a:spcAft>
                <a:spcPts val="600"/>
              </a:spcAft>
              <a:buClrTx/>
              <a:buSzTx/>
              <a:buFontTx/>
              <a:buNone/>
              <a:tabLst/>
              <a:defRPr/>
            </a:pPr>
            <a:r>
              <a:rPr kumimoji="0" lang="en-US" sz="21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Power Quality</a:t>
            </a:r>
          </a:p>
        </p:txBody>
      </p:sp>
      <p:sp>
        <p:nvSpPr>
          <p:cNvPr id="19" name="TextBox 18">
            <a:extLst>
              <a:ext uri="{FF2B5EF4-FFF2-40B4-BE49-F238E27FC236}">
                <a16:creationId xmlns:a16="http://schemas.microsoft.com/office/drawing/2014/main" id="{D6A30C0B-F077-45B5-A3E3-DEEA717C2A02}"/>
              </a:ext>
            </a:extLst>
          </p:cNvPr>
          <p:cNvSpPr txBox="1"/>
          <p:nvPr/>
        </p:nvSpPr>
        <p:spPr>
          <a:xfrm>
            <a:off x="2580073" y="830798"/>
            <a:ext cx="3636146" cy="483293"/>
          </a:xfrm>
          <a:prstGeom prst="rect">
            <a:avLst/>
          </a:prstGeom>
        </p:spPr>
        <p:txBody>
          <a:bodyPr wrap="square" rtlCol="0">
            <a:normAutofit/>
          </a:bodyPr>
          <a:lstStyle/>
          <a:p>
            <a:pPr marL="0" marR="0" lvl="0" indent="0" algn="l" defTabSz="914400" rtl="0" eaLnBrk="0" fontAlgn="base" latinLnBrk="0" hangingPunct="0">
              <a:lnSpc>
                <a:spcPct val="100000"/>
              </a:lnSpc>
              <a:spcBef>
                <a:spcPts val="0"/>
              </a:spcBef>
              <a:spcAft>
                <a:spcPts val="60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 name="Rectangle 7">
            <a:extLst>
              <a:ext uri="{FF2B5EF4-FFF2-40B4-BE49-F238E27FC236}">
                <a16:creationId xmlns:a16="http://schemas.microsoft.com/office/drawing/2014/main" id="{1B821F4F-C32B-41C7-923C-7561DDD754C9}"/>
              </a:ext>
            </a:extLst>
          </p:cNvPr>
          <p:cNvSpPr/>
          <p:nvPr/>
        </p:nvSpPr>
        <p:spPr>
          <a:xfrm>
            <a:off x="381000" y="1371600"/>
            <a:ext cx="7848600" cy="584775"/>
          </a:xfrm>
          <a:prstGeom prst="rect">
            <a:avLst/>
          </a:prstGeom>
        </p:spPr>
        <p:txBody>
          <a:bodyPr wrap="square">
            <a:spAutoFit/>
          </a:bodyPr>
          <a:lstStyle/>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Section 7.2 Limitation of voltage – </a:t>
            </a:r>
            <a:r>
              <a:rPr kumimoji="0" lang="en-US" sz="1600" b="0" i="0" u="none" strike="noStrike" kern="1200" cap="none" spc="0" normalizeH="0" baseline="0" noProof="0" dirty="0">
                <a:ln>
                  <a:noFill/>
                </a:ln>
                <a:solidFill>
                  <a:srgbClr val="FF0000"/>
                </a:solidFill>
                <a:effectLst/>
                <a:uLnTx/>
                <a:uFillTx/>
                <a:latin typeface="Segoe UI" panose="020B0502040204020203" pitchFamily="34" charset="0"/>
                <a:ea typeface="Segoe UI" panose="020B0502040204020203" pitchFamily="34" charset="0"/>
                <a:cs typeface="Segoe UI" panose="020B0502040204020203" pitchFamily="34" charset="0"/>
              </a:rPr>
              <a:t>Not currently in Ca Rule 21, recommend adding to Rule 21 Section H.2 and Hh.2 </a:t>
            </a:r>
          </a:p>
        </p:txBody>
      </p:sp>
      <p:pic>
        <p:nvPicPr>
          <p:cNvPr id="2" name="Picture 1">
            <a:extLst>
              <a:ext uri="{FF2B5EF4-FFF2-40B4-BE49-F238E27FC236}">
                <a16:creationId xmlns:a16="http://schemas.microsoft.com/office/drawing/2014/main" id="{99CA41DA-63A7-4217-9DA7-9CE2F9E0BE05}"/>
              </a:ext>
            </a:extLst>
          </p:cNvPr>
          <p:cNvPicPr>
            <a:picLocks noChangeAspect="1"/>
          </p:cNvPicPr>
          <p:nvPr/>
        </p:nvPicPr>
        <p:blipFill>
          <a:blip r:embed="rId2"/>
          <a:stretch>
            <a:fillRect/>
          </a:stretch>
        </p:blipFill>
        <p:spPr>
          <a:xfrm>
            <a:off x="457200" y="2590800"/>
            <a:ext cx="6713954" cy="2388487"/>
          </a:xfrm>
          <a:prstGeom prst="rect">
            <a:avLst/>
          </a:prstGeom>
        </p:spPr>
      </p:pic>
      <p:sp>
        <p:nvSpPr>
          <p:cNvPr id="3" name="Rectangle 2">
            <a:extLst>
              <a:ext uri="{FF2B5EF4-FFF2-40B4-BE49-F238E27FC236}">
                <a16:creationId xmlns:a16="http://schemas.microsoft.com/office/drawing/2014/main" id="{AE103DB0-7104-4FFF-B989-A7B7F357C5BD}"/>
              </a:ext>
            </a:extLst>
          </p:cNvPr>
          <p:cNvSpPr/>
          <p:nvPr/>
        </p:nvSpPr>
        <p:spPr>
          <a:xfrm>
            <a:off x="381000" y="2133600"/>
            <a:ext cx="2400016" cy="307777"/>
          </a:xfrm>
          <a:prstGeom prst="rect">
            <a:avLst/>
          </a:prstGeom>
        </p:spPr>
        <p:txBody>
          <a:bodyPr wrap="none">
            <a:spAutoFit/>
          </a:bodyPr>
          <a:lstStyle/>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US" sz="1400" b="1" i="0" u="sng"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IEEE 1547-2018 language:</a:t>
            </a:r>
          </a:p>
        </p:txBody>
      </p:sp>
    </p:spTree>
    <p:extLst>
      <p:ext uri="{BB962C8B-B14F-4D97-AF65-F5344CB8AC3E}">
        <p14:creationId xmlns:p14="http://schemas.microsoft.com/office/powerpoint/2010/main" val="351401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65D3FA4-C148-418B-9E4A-ACC9C1BDB5C5}"/>
              </a:ext>
            </a:extLst>
          </p:cNvPr>
          <p:cNvSpPr txBox="1"/>
          <p:nvPr/>
        </p:nvSpPr>
        <p:spPr>
          <a:xfrm>
            <a:off x="533400" y="381000"/>
            <a:ext cx="7620000" cy="838200"/>
          </a:xfrm>
          <a:prstGeom prst="rect">
            <a:avLst/>
          </a:prstGeom>
        </p:spPr>
        <p:txBody>
          <a:bodyPr wrap="square" rtlCol="0">
            <a:normAutofit fontScale="85000" lnSpcReduction="10000"/>
          </a:bodyPr>
          <a:lstStyle/>
          <a:p>
            <a:pPr marL="0" marR="0" lvl="0" indent="0" algn="ctr" defTabSz="914400" rtl="0" eaLnBrk="0" fontAlgn="base" latinLnBrk="0" hangingPunct="0">
              <a:lnSpc>
                <a:spcPct val="100000"/>
              </a:lnSpc>
              <a:spcBef>
                <a:spcPts val="0"/>
              </a:spcBef>
              <a:spcAft>
                <a:spcPts val="600"/>
              </a:spcAft>
              <a:buClrTx/>
              <a:buSzTx/>
              <a:buFontTx/>
              <a:buNone/>
              <a:tabLst/>
              <a:defRPr/>
            </a:pPr>
            <a:r>
              <a:rPr kumimoji="0" lang="en-US" sz="26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Rule 21 Proposed Modification For IEEE 1547 Section 7.0</a:t>
            </a:r>
          </a:p>
          <a:p>
            <a:pPr marL="0" marR="0" lvl="0" indent="0" algn="ctr" defTabSz="914400" rtl="0" eaLnBrk="0" fontAlgn="base" latinLnBrk="0" hangingPunct="0">
              <a:lnSpc>
                <a:spcPct val="100000"/>
              </a:lnSpc>
              <a:spcBef>
                <a:spcPts val="0"/>
              </a:spcBef>
              <a:spcAft>
                <a:spcPts val="600"/>
              </a:spcAft>
              <a:buClrTx/>
              <a:buSzTx/>
              <a:buFontTx/>
              <a:buNone/>
              <a:tabLst/>
              <a:defRPr/>
            </a:pPr>
            <a:r>
              <a:rPr kumimoji="0" lang="en-US" sz="21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Power Quality</a:t>
            </a:r>
          </a:p>
        </p:txBody>
      </p:sp>
      <p:sp>
        <p:nvSpPr>
          <p:cNvPr id="7" name="TextBox 6">
            <a:extLst>
              <a:ext uri="{FF2B5EF4-FFF2-40B4-BE49-F238E27FC236}">
                <a16:creationId xmlns:a16="http://schemas.microsoft.com/office/drawing/2014/main" id="{0F958557-7E2C-488C-95B4-7C21D192ACD7}"/>
              </a:ext>
            </a:extLst>
          </p:cNvPr>
          <p:cNvSpPr txBox="1"/>
          <p:nvPr/>
        </p:nvSpPr>
        <p:spPr>
          <a:xfrm>
            <a:off x="76200" y="990600"/>
            <a:ext cx="2590800" cy="381000"/>
          </a:xfrm>
          <a:prstGeom prst="rect">
            <a:avLst/>
          </a:prstGeom>
        </p:spPr>
        <p:txBody>
          <a:bodyPr wrap="square" rtlCol="0">
            <a:normAutofit/>
          </a:bodyPr>
          <a:lstStyle/>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US" sz="1200" b="1" i="0" u="sng"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IEEE 1547-2018 language:</a:t>
            </a:r>
          </a:p>
        </p:txBody>
      </p:sp>
      <p:sp>
        <p:nvSpPr>
          <p:cNvPr id="19" name="TextBox 18">
            <a:extLst>
              <a:ext uri="{FF2B5EF4-FFF2-40B4-BE49-F238E27FC236}">
                <a16:creationId xmlns:a16="http://schemas.microsoft.com/office/drawing/2014/main" id="{D6A30C0B-F077-45B5-A3E3-DEEA717C2A02}"/>
              </a:ext>
            </a:extLst>
          </p:cNvPr>
          <p:cNvSpPr txBox="1"/>
          <p:nvPr/>
        </p:nvSpPr>
        <p:spPr>
          <a:xfrm>
            <a:off x="2580073" y="830798"/>
            <a:ext cx="3636146" cy="483293"/>
          </a:xfrm>
          <a:prstGeom prst="rect">
            <a:avLst/>
          </a:prstGeom>
        </p:spPr>
        <p:txBody>
          <a:bodyPr wrap="square" rtlCol="0">
            <a:normAutofit/>
          </a:bodyPr>
          <a:lstStyle/>
          <a:p>
            <a:pPr marL="0" marR="0" lvl="0" indent="0" algn="l" defTabSz="914400" rtl="0" eaLnBrk="0" fontAlgn="base" latinLnBrk="0" hangingPunct="0">
              <a:lnSpc>
                <a:spcPct val="100000"/>
              </a:lnSpc>
              <a:spcBef>
                <a:spcPts val="0"/>
              </a:spcBef>
              <a:spcAft>
                <a:spcPts val="60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0" name="TextBox 19">
            <a:extLst>
              <a:ext uri="{FF2B5EF4-FFF2-40B4-BE49-F238E27FC236}">
                <a16:creationId xmlns:a16="http://schemas.microsoft.com/office/drawing/2014/main" id="{66FB1E93-B547-4DAE-B59B-0B51FF0D4E94}"/>
              </a:ext>
            </a:extLst>
          </p:cNvPr>
          <p:cNvSpPr txBox="1"/>
          <p:nvPr/>
        </p:nvSpPr>
        <p:spPr>
          <a:xfrm>
            <a:off x="5410200" y="3352800"/>
            <a:ext cx="3276600" cy="381000"/>
          </a:xfrm>
          <a:prstGeom prst="rect">
            <a:avLst/>
          </a:prstGeom>
        </p:spPr>
        <p:txBody>
          <a:bodyPr wrap="square" rtlCol="0">
            <a:normAutofit fontScale="77500" lnSpcReduction="20000"/>
          </a:bodyPr>
          <a:lstStyle/>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US" sz="1400" b="1" i="0" u="sng" strike="noStrike" kern="1200" cap="none" spc="0" normalizeH="0" baseline="0" noProof="0" dirty="0">
                <a:ln>
                  <a:noFill/>
                </a:ln>
                <a:solidFill>
                  <a:srgbClr val="FF0000"/>
                </a:solidFill>
                <a:effectLst/>
                <a:uLnTx/>
                <a:uFillTx/>
                <a:latin typeface="Segoe UI" panose="020B0502040204020203" pitchFamily="34" charset="0"/>
                <a:ea typeface="Segoe UI" panose="020B0502040204020203" pitchFamily="34" charset="0"/>
                <a:cs typeface="Segoe UI" panose="020B0502040204020203" pitchFamily="34" charset="0"/>
              </a:rPr>
              <a:t>Modify H.2.d  and Hh.2.d to include section IEEE 1547 2018 7.2.3. </a:t>
            </a:r>
          </a:p>
        </p:txBody>
      </p:sp>
      <p:pic>
        <p:nvPicPr>
          <p:cNvPr id="4" name="Picture 3">
            <a:extLst>
              <a:ext uri="{FF2B5EF4-FFF2-40B4-BE49-F238E27FC236}">
                <a16:creationId xmlns:a16="http://schemas.microsoft.com/office/drawing/2014/main" id="{2AE2FDFF-800A-4350-A060-27697104A705}"/>
              </a:ext>
            </a:extLst>
          </p:cNvPr>
          <p:cNvPicPr>
            <a:picLocks noChangeAspect="1"/>
          </p:cNvPicPr>
          <p:nvPr/>
        </p:nvPicPr>
        <p:blipFill>
          <a:blip r:embed="rId2"/>
          <a:stretch>
            <a:fillRect/>
          </a:stretch>
        </p:blipFill>
        <p:spPr>
          <a:xfrm>
            <a:off x="5366172" y="4343400"/>
            <a:ext cx="3805449" cy="1807341"/>
          </a:xfrm>
          <a:prstGeom prst="rect">
            <a:avLst/>
          </a:prstGeom>
        </p:spPr>
      </p:pic>
      <p:pic>
        <p:nvPicPr>
          <p:cNvPr id="2" name="Picture 1">
            <a:extLst>
              <a:ext uri="{FF2B5EF4-FFF2-40B4-BE49-F238E27FC236}">
                <a16:creationId xmlns:a16="http://schemas.microsoft.com/office/drawing/2014/main" id="{4B98B622-3F50-489A-820C-8A97024691E5}"/>
              </a:ext>
            </a:extLst>
          </p:cNvPr>
          <p:cNvPicPr>
            <a:picLocks noChangeAspect="1"/>
          </p:cNvPicPr>
          <p:nvPr/>
        </p:nvPicPr>
        <p:blipFill>
          <a:blip r:embed="rId3"/>
          <a:stretch>
            <a:fillRect/>
          </a:stretch>
        </p:blipFill>
        <p:spPr>
          <a:xfrm>
            <a:off x="152400" y="1295400"/>
            <a:ext cx="5162276" cy="4489247"/>
          </a:xfrm>
          <a:prstGeom prst="rect">
            <a:avLst/>
          </a:prstGeom>
        </p:spPr>
      </p:pic>
    </p:spTree>
    <p:extLst>
      <p:ext uri="{BB962C8B-B14F-4D97-AF65-F5344CB8AC3E}">
        <p14:creationId xmlns:p14="http://schemas.microsoft.com/office/powerpoint/2010/main" val="2521909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65D3FA4-C148-418B-9E4A-ACC9C1BDB5C5}"/>
              </a:ext>
            </a:extLst>
          </p:cNvPr>
          <p:cNvSpPr txBox="1"/>
          <p:nvPr/>
        </p:nvSpPr>
        <p:spPr>
          <a:xfrm>
            <a:off x="533400" y="381000"/>
            <a:ext cx="7620000" cy="838200"/>
          </a:xfrm>
          <a:prstGeom prst="rect">
            <a:avLst/>
          </a:prstGeom>
        </p:spPr>
        <p:txBody>
          <a:bodyPr wrap="square" rtlCol="0">
            <a:normAutofit fontScale="85000" lnSpcReduction="10000"/>
          </a:bodyPr>
          <a:lstStyle/>
          <a:p>
            <a:pPr marL="0" marR="0" lvl="0" indent="0" algn="ctr" defTabSz="914400" rtl="0" eaLnBrk="0" fontAlgn="base" latinLnBrk="0" hangingPunct="0">
              <a:lnSpc>
                <a:spcPct val="100000"/>
              </a:lnSpc>
              <a:spcBef>
                <a:spcPts val="0"/>
              </a:spcBef>
              <a:spcAft>
                <a:spcPts val="600"/>
              </a:spcAft>
              <a:buClrTx/>
              <a:buSzTx/>
              <a:buFontTx/>
              <a:buNone/>
              <a:tabLst/>
              <a:defRPr/>
            </a:pPr>
            <a:r>
              <a:rPr kumimoji="0" lang="en-US" sz="26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Rule 21 Proposed Modification For IEEE 1547 Section 7.0</a:t>
            </a:r>
          </a:p>
          <a:p>
            <a:pPr marL="0" marR="0" lvl="0" indent="0" algn="ctr" defTabSz="914400" rtl="0" eaLnBrk="0" fontAlgn="base" latinLnBrk="0" hangingPunct="0">
              <a:lnSpc>
                <a:spcPct val="100000"/>
              </a:lnSpc>
              <a:spcBef>
                <a:spcPts val="0"/>
              </a:spcBef>
              <a:spcAft>
                <a:spcPts val="600"/>
              </a:spcAft>
              <a:buClrTx/>
              <a:buSzTx/>
              <a:buFontTx/>
              <a:buNone/>
              <a:tabLst/>
              <a:defRPr/>
            </a:pPr>
            <a:r>
              <a:rPr kumimoji="0" lang="en-US" sz="21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Power Quality</a:t>
            </a:r>
          </a:p>
        </p:txBody>
      </p:sp>
      <p:sp>
        <p:nvSpPr>
          <p:cNvPr id="19" name="TextBox 18">
            <a:extLst>
              <a:ext uri="{FF2B5EF4-FFF2-40B4-BE49-F238E27FC236}">
                <a16:creationId xmlns:a16="http://schemas.microsoft.com/office/drawing/2014/main" id="{D6A30C0B-F077-45B5-A3E3-DEEA717C2A02}"/>
              </a:ext>
            </a:extLst>
          </p:cNvPr>
          <p:cNvSpPr txBox="1"/>
          <p:nvPr/>
        </p:nvSpPr>
        <p:spPr>
          <a:xfrm>
            <a:off x="2580073" y="830798"/>
            <a:ext cx="3636146" cy="483293"/>
          </a:xfrm>
          <a:prstGeom prst="rect">
            <a:avLst/>
          </a:prstGeom>
        </p:spPr>
        <p:txBody>
          <a:bodyPr wrap="square" rtlCol="0">
            <a:normAutofit/>
          </a:bodyPr>
          <a:lstStyle/>
          <a:p>
            <a:pPr marL="0" marR="0" lvl="0" indent="0" algn="l" defTabSz="914400" rtl="0" eaLnBrk="0" fontAlgn="base" latinLnBrk="0" hangingPunct="0">
              <a:lnSpc>
                <a:spcPct val="100000"/>
              </a:lnSpc>
              <a:spcBef>
                <a:spcPts val="0"/>
              </a:spcBef>
              <a:spcAft>
                <a:spcPts val="60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 name="Rectangle 7">
            <a:extLst>
              <a:ext uri="{FF2B5EF4-FFF2-40B4-BE49-F238E27FC236}">
                <a16:creationId xmlns:a16="http://schemas.microsoft.com/office/drawing/2014/main" id="{1B821F4F-C32B-41C7-923C-7561DDD754C9}"/>
              </a:ext>
            </a:extLst>
          </p:cNvPr>
          <p:cNvSpPr/>
          <p:nvPr/>
        </p:nvSpPr>
        <p:spPr>
          <a:xfrm>
            <a:off x="381000" y="1066800"/>
            <a:ext cx="8229600" cy="661720"/>
          </a:xfrm>
          <a:prstGeom prst="rect">
            <a:avLst/>
          </a:prstGeom>
        </p:spPr>
        <p:txBody>
          <a:bodyPr wrap="square">
            <a:spAutoFit/>
          </a:bodyPr>
          <a:lstStyle/>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Section 7.3 Limitation of current distortion – Recommend modifying Ca Rule 21  </a:t>
            </a:r>
          </a:p>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to match IEEE 1547-2018.</a:t>
            </a:r>
          </a:p>
        </p:txBody>
      </p:sp>
      <p:pic>
        <p:nvPicPr>
          <p:cNvPr id="4" name="Picture 3">
            <a:extLst>
              <a:ext uri="{FF2B5EF4-FFF2-40B4-BE49-F238E27FC236}">
                <a16:creationId xmlns:a16="http://schemas.microsoft.com/office/drawing/2014/main" id="{47A1C7D9-8F9F-4B7C-A198-6C3F41B0CD2F}"/>
              </a:ext>
            </a:extLst>
          </p:cNvPr>
          <p:cNvPicPr>
            <a:picLocks noChangeAspect="1"/>
          </p:cNvPicPr>
          <p:nvPr/>
        </p:nvPicPr>
        <p:blipFill>
          <a:blip r:embed="rId2"/>
          <a:stretch>
            <a:fillRect/>
          </a:stretch>
        </p:blipFill>
        <p:spPr>
          <a:xfrm>
            <a:off x="228599" y="1752600"/>
            <a:ext cx="6596439" cy="2514600"/>
          </a:xfrm>
          <a:prstGeom prst="rect">
            <a:avLst/>
          </a:prstGeom>
        </p:spPr>
      </p:pic>
      <p:pic>
        <p:nvPicPr>
          <p:cNvPr id="7" name="Picture 6">
            <a:extLst>
              <a:ext uri="{FF2B5EF4-FFF2-40B4-BE49-F238E27FC236}">
                <a16:creationId xmlns:a16="http://schemas.microsoft.com/office/drawing/2014/main" id="{A78E4C86-4560-4AB1-BA85-F88AC85B5701}"/>
              </a:ext>
            </a:extLst>
          </p:cNvPr>
          <p:cNvPicPr>
            <a:picLocks noChangeAspect="1"/>
          </p:cNvPicPr>
          <p:nvPr/>
        </p:nvPicPr>
        <p:blipFill>
          <a:blip r:embed="rId3"/>
          <a:stretch>
            <a:fillRect/>
          </a:stretch>
        </p:blipFill>
        <p:spPr>
          <a:xfrm>
            <a:off x="3733800" y="4419600"/>
            <a:ext cx="5246401" cy="1827021"/>
          </a:xfrm>
          <a:prstGeom prst="rect">
            <a:avLst/>
          </a:prstGeom>
        </p:spPr>
      </p:pic>
      <p:sp>
        <p:nvSpPr>
          <p:cNvPr id="2" name="TextBox 1">
            <a:extLst>
              <a:ext uri="{FF2B5EF4-FFF2-40B4-BE49-F238E27FC236}">
                <a16:creationId xmlns:a16="http://schemas.microsoft.com/office/drawing/2014/main" id="{2937A7B0-3F41-4B4B-968E-6D0FE990A198}"/>
              </a:ext>
            </a:extLst>
          </p:cNvPr>
          <p:cNvSpPr txBox="1"/>
          <p:nvPr/>
        </p:nvSpPr>
        <p:spPr>
          <a:xfrm>
            <a:off x="6324600" y="3505200"/>
            <a:ext cx="2438400" cy="533400"/>
          </a:xfrm>
          <a:prstGeom prst="rect">
            <a:avLst/>
          </a:prstGeom>
        </p:spPr>
        <p:txBody>
          <a:bodyPr wrap="none" rtlCol="0">
            <a:normAutofit fontScale="85000" lnSpcReduction="20000"/>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Segoe UI" panose="020B0502040204020203" pitchFamily="34" charset="0"/>
                <a:ea typeface="Segoe UI" panose="020B0502040204020203" pitchFamily="34" charset="0"/>
                <a:cs typeface="Segoe UI" panose="020B0502040204020203" pitchFamily="34" charset="0"/>
              </a:rPr>
              <a:t>Modify Ca Rule 21 Table H3, Hh.3 </a:t>
            </a:r>
          </a:p>
          <a:p>
            <a:pPr marL="0" marR="0" lvl="0" indent="0" algn="l" defTabSz="914400" rtl="0" eaLnBrk="0" fontAlgn="base"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Segoe UI" panose="020B0502040204020203" pitchFamily="34" charset="0"/>
                <a:ea typeface="Segoe UI" panose="020B0502040204020203" pitchFamily="34" charset="0"/>
                <a:cs typeface="Segoe UI" panose="020B0502040204020203" pitchFamily="34" charset="0"/>
              </a:rPr>
              <a:t>to replace even harmonic values </a:t>
            </a:r>
          </a:p>
          <a:p>
            <a:pPr marL="0" marR="0" lvl="0" indent="0" algn="l" defTabSz="914400" rtl="0" eaLnBrk="0" fontAlgn="base"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Segoe UI" panose="020B0502040204020203" pitchFamily="34" charset="0"/>
                <a:ea typeface="Segoe UI" panose="020B0502040204020203" pitchFamily="34" charset="0"/>
                <a:cs typeface="Segoe UI" panose="020B0502040204020203" pitchFamily="34" charset="0"/>
              </a:rPr>
              <a:t>with Table 27.</a:t>
            </a:r>
          </a:p>
        </p:txBody>
      </p:sp>
    </p:spTree>
    <p:extLst>
      <p:ext uri="{BB962C8B-B14F-4D97-AF65-F5344CB8AC3E}">
        <p14:creationId xmlns:p14="http://schemas.microsoft.com/office/powerpoint/2010/main" val="3141558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65D3FA4-C148-418B-9E4A-ACC9C1BDB5C5}"/>
              </a:ext>
            </a:extLst>
          </p:cNvPr>
          <p:cNvSpPr txBox="1"/>
          <p:nvPr/>
        </p:nvSpPr>
        <p:spPr>
          <a:xfrm>
            <a:off x="533400" y="381000"/>
            <a:ext cx="7620000" cy="838200"/>
          </a:xfrm>
          <a:prstGeom prst="rect">
            <a:avLst/>
          </a:prstGeom>
        </p:spPr>
        <p:txBody>
          <a:bodyPr wrap="square" rtlCol="0">
            <a:normAutofit fontScale="85000" lnSpcReduction="10000"/>
          </a:bodyPr>
          <a:lstStyle/>
          <a:p>
            <a:pPr marL="0" marR="0" lvl="0" indent="0" algn="ctr" defTabSz="914400" rtl="0" eaLnBrk="0" fontAlgn="base" latinLnBrk="0" hangingPunct="0">
              <a:lnSpc>
                <a:spcPct val="100000"/>
              </a:lnSpc>
              <a:spcBef>
                <a:spcPts val="0"/>
              </a:spcBef>
              <a:spcAft>
                <a:spcPts val="600"/>
              </a:spcAft>
              <a:buClrTx/>
              <a:buSzTx/>
              <a:buFontTx/>
              <a:buNone/>
              <a:tabLst/>
              <a:defRPr/>
            </a:pPr>
            <a:r>
              <a:rPr kumimoji="0" lang="en-US" sz="26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Rule 21 Proposed Modification For IEEE 1547 Section 7.0</a:t>
            </a:r>
          </a:p>
          <a:p>
            <a:pPr marL="0" marR="0" lvl="0" indent="0" algn="ctr" defTabSz="914400" rtl="0" eaLnBrk="0" fontAlgn="base" latinLnBrk="0" hangingPunct="0">
              <a:lnSpc>
                <a:spcPct val="100000"/>
              </a:lnSpc>
              <a:spcBef>
                <a:spcPts val="0"/>
              </a:spcBef>
              <a:spcAft>
                <a:spcPts val="600"/>
              </a:spcAft>
              <a:buClrTx/>
              <a:buSzTx/>
              <a:buFontTx/>
              <a:buNone/>
              <a:tabLst/>
              <a:defRPr/>
            </a:pPr>
            <a:r>
              <a:rPr kumimoji="0" lang="en-US" sz="21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Power Quality</a:t>
            </a:r>
          </a:p>
        </p:txBody>
      </p:sp>
      <p:sp>
        <p:nvSpPr>
          <p:cNvPr id="19" name="TextBox 18">
            <a:extLst>
              <a:ext uri="{FF2B5EF4-FFF2-40B4-BE49-F238E27FC236}">
                <a16:creationId xmlns:a16="http://schemas.microsoft.com/office/drawing/2014/main" id="{D6A30C0B-F077-45B5-A3E3-DEEA717C2A02}"/>
              </a:ext>
            </a:extLst>
          </p:cNvPr>
          <p:cNvSpPr txBox="1"/>
          <p:nvPr/>
        </p:nvSpPr>
        <p:spPr>
          <a:xfrm>
            <a:off x="2580073" y="830798"/>
            <a:ext cx="3636146" cy="483293"/>
          </a:xfrm>
          <a:prstGeom prst="rect">
            <a:avLst/>
          </a:prstGeom>
        </p:spPr>
        <p:txBody>
          <a:bodyPr wrap="square" rtlCol="0">
            <a:normAutofit/>
          </a:bodyPr>
          <a:lstStyle/>
          <a:p>
            <a:pPr marL="0" marR="0" lvl="0" indent="0" algn="l" defTabSz="914400" rtl="0" eaLnBrk="0" fontAlgn="base" latinLnBrk="0" hangingPunct="0">
              <a:lnSpc>
                <a:spcPct val="100000"/>
              </a:lnSpc>
              <a:spcBef>
                <a:spcPts val="0"/>
              </a:spcBef>
              <a:spcAft>
                <a:spcPts val="60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 name="Rectangle 7">
            <a:extLst>
              <a:ext uri="{FF2B5EF4-FFF2-40B4-BE49-F238E27FC236}">
                <a16:creationId xmlns:a16="http://schemas.microsoft.com/office/drawing/2014/main" id="{1B821F4F-C32B-41C7-923C-7561DDD754C9}"/>
              </a:ext>
            </a:extLst>
          </p:cNvPr>
          <p:cNvSpPr/>
          <p:nvPr/>
        </p:nvSpPr>
        <p:spPr>
          <a:xfrm>
            <a:off x="381000" y="1371600"/>
            <a:ext cx="7848600" cy="338554"/>
          </a:xfrm>
          <a:prstGeom prst="rect">
            <a:avLst/>
          </a:prstGeom>
        </p:spPr>
        <p:txBody>
          <a:bodyPr wrap="square">
            <a:spAutoFit/>
          </a:bodyPr>
          <a:lstStyle/>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Section 7.4 Limitation of overvoltage over one fundamental frequency period</a:t>
            </a:r>
            <a:endParaRPr kumimoji="0" lang="en-US" sz="1600" b="0" i="0" u="none" strike="noStrike" kern="1200" cap="none" spc="0" normalizeH="0" baseline="0" noProof="0" dirty="0">
              <a:ln>
                <a:noFill/>
              </a:ln>
              <a:solidFill>
                <a:srgbClr val="FF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 name="Rectangle 2">
            <a:extLst>
              <a:ext uri="{FF2B5EF4-FFF2-40B4-BE49-F238E27FC236}">
                <a16:creationId xmlns:a16="http://schemas.microsoft.com/office/drawing/2014/main" id="{AE103DB0-7104-4FFF-B989-A7B7F357C5BD}"/>
              </a:ext>
            </a:extLst>
          </p:cNvPr>
          <p:cNvSpPr/>
          <p:nvPr/>
        </p:nvSpPr>
        <p:spPr>
          <a:xfrm>
            <a:off x="381000" y="1752600"/>
            <a:ext cx="2400016" cy="307777"/>
          </a:xfrm>
          <a:prstGeom prst="rect">
            <a:avLst/>
          </a:prstGeom>
        </p:spPr>
        <p:txBody>
          <a:bodyPr wrap="none">
            <a:spAutoFit/>
          </a:bodyPr>
          <a:lstStyle/>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US" sz="1400" b="1" i="0" u="sng"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IEEE 1547-2018 language:</a:t>
            </a:r>
          </a:p>
        </p:txBody>
      </p:sp>
      <p:pic>
        <p:nvPicPr>
          <p:cNvPr id="4" name="Picture 3">
            <a:extLst>
              <a:ext uri="{FF2B5EF4-FFF2-40B4-BE49-F238E27FC236}">
                <a16:creationId xmlns:a16="http://schemas.microsoft.com/office/drawing/2014/main" id="{CF4C45E9-429A-4AF2-B32F-081BBBF2643E}"/>
              </a:ext>
            </a:extLst>
          </p:cNvPr>
          <p:cNvPicPr>
            <a:picLocks noChangeAspect="1"/>
          </p:cNvPicPr>
          <p:nvPr/>
        </p:nvPicPr>
        <p:blipFill>
          <a:blip r:embed="rId2"/>
          <a:stretch>
            <a:fillRect/>
          </a:stretch>
        </p:blipFill>
        <p:spPr>
          <a:xfrm>
            <a:off x="381000" y="2057400"/>
            <a:ext cx="7188332" cy="1884225"/>
          </a:xfrm>
          <a:prstGeom prst="rect">
            <a:avLst/>
          </a:prstGeom>
        </p:spPr>
      </p:pic>
      <p:pic>
        <p:nvPicPr>
          <p:cNvPr id="6" name="Picture 5">
            <a:extLst>
              <a:ext uri="{FF2B5EF4-FFF2-40B4-BE49-F238E27FC236}">
                <a16:creationId xmlns:a16="http://schemas.microsoft.com/office/drawing/2014/main" id="{FAB36E40-2E89-42F8-A7B9-F609CAEFE653}"/>
              </a:ext>
            </a:extLst>
          </p:cNvPr>
          <p:cNvPicPr>
            <a:picLocks noChangeAspect="1"/>
          </p:cNvPicPr>
          <p:nvPr/>
        </p:nvPicPr>
        <p:blipFill>
          <a:blip r:embed="rId3"/>
          <a:stretch>
            <a:fillRect/>
          </a:stretch>
        </p:blipFill>
        <p:spPr>
          <a:xfrm>
            <a:off x="533399" y="3886200"/>
            <a:ext cx="7162801" cy="685800"/>
          </a:xfrm>
          <a:prstGeom prst="rect">
            <a:avLst/>
          </a:prstGeom>
        </p:spPr>
      </p:pic>
      <p:sp>
        <p:nvSpPr>
          <p:cNvPr id="7" name="Rectangle 6">
            <a:extLst>
              <a:ext uri="{FF2B5EF4-FFF2-40B4-BE49-F238E27FC236}">
                <a16:creationId xmlns:a16="http://schemas.microsoft.com/office/drawing/2014/main" id="{9A7EE135-A66F-4FA5-B28E-6B7DB20077A4}"/>
              </a:ext>
            </a:extLst>
          </p:cNvPr>
          <p:cNvSpPr/>
          <p:nvPr/>
        </p:nvSpPr>
        <p:spPr>
          <a:xfrm>
            <a:off x="762000" y="4648200"/>
            <a:ext cx="4572000" cy="646331"/>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Segoe UI" panose="020B0502040204020203" pitchFamily="34" charset="0"/>
                <a:ea typeface="Segoe UI" panose="020B0502040204020203" pitchFamily="34" charset="0"/>
                <a:cs typeface="Segoe UI" panose="020B0502040204020203" pitchFamily="34" charset="0"/>
              </a:rPr>
              <a:t>Recommend adding to Rule 21 Section H.2 and Hh.2 </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6774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65D3FA4-C148-418B-9E4A-ACC9C1BDB5C5}"/>
              </a:ext>
            </a:extLst>
          </p:cNvPr>
          <p:cNvSpPr txBox="1"/>
          <p:nvPr/>
        </p:nvSpPr>
        <p:spPr>
          <a:xfrm>
            <a:off x="533400" y="381000"/>
            <a:ext cx="7620000" cy="838200"/>
          </a:xfrm>
          <a:prstGeom prst="rect">
            <a:avLst/>
          </a:prstGeom>
        </p:spPr>
        <p:txBody>
          <a:bodyPr wrap="square" rtlCol="0">
            <a:normAutofit fontScale="85000" lnSpcReduction="10000"/>
          </a:bodyPr>
          <a:lstStyle/>
          <a:p>
            <a:pPr marL="0" marR="0" lvl="0" indent="0" algn="ctr" defTabSz="914400" rtl="0" eaLnBrk="0" fontAlgn="base" latinLnBrk="0" hangingPunct="0">
              <a:lnSpc>
                <a:spcPct val="100000"/>
              </a:lnSpc>
              <a:spcBef>
                <a:spcPts val="0"/>
              </a:spcBef>
              <a:spcAft>
                <a:spcPts val="600"/>
              </a:spcAft>
              <a:buClrTx/>
              <a:buSzTx/>
              <a:buFontTx/>
              <a:buNone/>
              <a:tabLst/>
              <a:defRPr/>
            </a:pPr>
            <a:r>
              <a:rPr kumimoji="0" lang="en-US" sz="26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Rule 21 Proposed Modification For IEEE 1547 Section 7.0</a:t>
            </a:r>
          </a:p>
          <a:p>
            <a:pPr marL="0" marR="0" lvl="0" indent="0" algn="ctr" defTabSz="914400" rtl="0" eaLnBrk="0" fontAlgn="base" latinLnBrk="0" hangingPunct="0">
              <a:lnSpc>
                <a:spcPct val="100000"/>
              </a:lnSpc>
              <a:spcBef>
                <a:spcPts val="0"/>
              </a:spcBef>
              <a:spcAft>
                <a:spcPts val="600"/>
              </a:spcAft>
              <a:buClrTx/>
              <a:buSzTx/>
              <a:buFontTx/>
              <a:buNone/>
              <a:tabLst/>
              <a:defRPr/>
            </a:pPr>
            <a:r>
              <a:rPr kumimoji="0" lang="en-US" sz="21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Power Quality</a:t>
            </a:r>
          </a:p>
        </p:txBody>
      </p:sp>
      <p:sp>
        <p:nvSpPr>
          <p:cNvPr id="19" name="TextBox 18">
            <a:extLst>
              <a:ext uri="{FF2B5EF4-FFF2-40B4-BE49-F238E27FC236}">
                <a16:creationId xmlns:a16="http://schemas.microsoft.com/office/drawing/2014/main" id="{D6A30C0B-F077-45B5-A3E3-DEEA717C2A02}"/>
              </a:ext>
            </a:extLst>
          </p:cNvPr>
          <p:cNvSpPr txBox="1"/>
          <p:nvPr/>
        </p:nvSpPr>
        <p:spPr>
          <a:xfrm>
            <a:off x="2580073" y="830798"/>
            <a:ext cx="3636146" cy="483293"/>
          </a:xfrm>
          <a:prstGeom prst="rect">
            <a:avLst/>
          </a:prstGeom>
        </p:spPr>
        <p:txBody>
          <a:bodyPr wrap="square" rtlCol="0">
            <a:normAutofit/>
          </a:bodyPr>
          <a:lstStyle/>
          <a:p>
            <a:pPr marL="0" marR="0" lvl="0" indent="0" algn="l" defTabSz="914400" rtl="0" eaLnBrk="0" fontAlgn="base" latinLnBrk="0" hangingPunct="0">
              <a:lnSpc>
                <a:spcPct val="100000"/>
              </a:lnSpc>
              <a:spcBef>
                <a:spcPts val="0"/>
              </a:spcBef>
              <a:spcAft>
                <a:spcPts val="60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 name="Rectangle 7">
            <a:extLst>
              <a:ext uri="{FF2B5EF4-FFF2-40B4-BE49-F238E27FC236}">
                <a16:creationId xmlns:a16="http://schemas.microsoft.com/office/drawing/2014/main" id="{1B821F4F-C32B-41C7-923C-7561DDD754C9}"/>
              </a:ext>
            </a:extLst>
          </p:cNvPr>
          <p:cNvSpPr/>
          <p:nvPr/>
        </p:nvSpPr>
        <p:spPr>
          <a:xfrm>
            <a:off x="381000" y="1066800"/>
            <a:ext cx="7848600" cy="338554"/>
          </a:xfrm>
          <a:prstGeom prst="rect">
            <a:avLst/>
          </a:prstGeom>
        </p:spPr>
        <p:txBody>
          <a:bodyPr wrap="square">
            <a:spAutoFit/>
          </a:bodyPr>
          <a:lstStyle/>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Section 7.4 Limitation of overvoltage over one fundamental frequency period</a:t>
            </a:r>
            <a:endParaRPr kumimoji="0" lang="en-US" sz="1600" b="0" i="0" u="none" strike="noStrike" kern="1200" cap="none" spc="0" normalizeH="0" baseline="0" noProof="0" dirty="0">
              <a:ln>
                <a:noFill/>
              </a:ln>
              <a:solidFill>
                <a:srgbClr val="FF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 name="Rectangle 2">
            <a:extLst>
              <a:ext uri="{FF2B5EF4-FFF2-40B4-BE49-F238E27FC236}">
                <a16:creationId xmlns:a16="http://schemas.microsoft.com/office/drawing/2014/main" id="{AE103DB0-7104-4FFF-B989-A7B7F357C5BD}"/>
              </a:ext>
            </a:extLst>
          </p:cNvPr>
          <p:cNvSpPr/>
          <p:nvPr/>
        </p:nvSpPr>
        <p:spPr>
          <a:xfrm>
            <a:off x="381000" y="1371600"/>
            <a:ext cx="2400016" cy="307777"/>
          </a:xfrm>
          <a:prstGeom prst="rect">
            <a:avLst/>
          </a:prstGeom>
        </p:spPr>
        <p:txBody>
          <a:bodyPr wrap="none">
            <a:spAutoFit/>
          </a:bodyPr>
          <a:lstStyle/>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US" sz="1400" b="1" i="0" u="sng"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IEEE 1547-2018 language:</a:t>
            </a:r>
          </a:p>
        </p:txBody>
      </p:sp>
      <p:pic>
        <p:nvPicPr>
          <p:cNvPr id="2" name="Picture 1">
            <a:extLst>
              <a:ext uri="{FF2B5EF4-FFF2-40B4-BE49-F238E27FC236}">
                <a16:creationId xmlns:a16="http://schemas.microsoft.com/office/drawing/2014/main" id="{1D75F444-960D-4F04-A9A9-E716401EC743}"/>
              </a:ext>
            </a:extLst>
          </p:cNvPr>
          <p:cNvPicPr>
            <a:picLocks noChangeAspect="1"/>
          </p:cNvPicPr>
          <p:nvPr/>
        </p:nvPicPr>
        <p:blipFill>
          <a:blip r:embed="rId2"/>
          <a:stretch>
            <a:fillRect/>
          </a:stretch>
        </p:blipFill>
        <p:spPr>
          <a:xfrm>
            <a:off x="2743200" y="1905000"/>
            <a:ext cx="6038279" cy="4379536"/>
          </a:xfrm>
          <a:prstGeom prst="rect">
            <a:avLst/>
          </a:prstGeom>
        </p:spPr>
      </p:pic>
      <p:pic>
        <p:nvPicPr>
          <p:cNvPr id="9" name="Picture 8">
            <a:extLst>
              <a:ext uri="{FF2B5EF4-FFF2-40B4-BE49-F238E27FC236}">
                <a16:creationId xmlns:a16="http://schemas.microsoft.com/office/drawing/2014/main" id="{1412C711-97D1-4C11-B4AE-BE0A60FE40F6}"/>
              </a:ext>
            </a:extLst>
          </p:cNvPr>
          <p:cNvPicPr>
            <a:picLocks noChangeAspect="1"/>
          </p:cNvPicPr>
          <p:nvPr/>
        </p:nvPicPr>
        <p:blipFill>
          <a:blip r:embed="rId3"/>
          <a:stretch>
            <a:fillRect/>
          </a:stretch>
        </p:blipFill>
        <p:spPr>
          <a:xfrm>
            <a:off x="381000" y="3298825"/>
            <a:ext cx="3200400" cy="1535459"/>
          </a:xfrm>
          <a:prstGeom prst="rect">
            <a:avLst/>
          </a:prstGeom>
        </p:spPr>
      </p:pic>
      <p:sp>
        <p:nvSpPr>
          <p:cNvPr id="7" name="Rectangle 6">
            <a:extLst>
              <a:ext uri="{FF2B5EF4-FFF2-40B4-BE49-F238E27FC236}">
                <a16:creationId xmlns:a16="http://schemas.microsoft.com/office/drawing/2014/main" id="{9A7EE135-A66F-4FA5-B28E-6B7DB20077A4}"/>
              </a:ext>
            </a:extLst>
          </p:cNvPr>
          <p:cNvSpPr/>
          <p:nvPr/>
        </p:nvSpPr>
        <p:spPr>
          <a:xfrm>
            <a:off x="152400" y="4953000"/>
            <a:ext cx="3581400" cy="1477328"/>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Segoe UI" panose="020B0502040204020203" pitchFamily="34" charset="0"/>
                <a:ea typeface="Segoe UI" panose="020B0502040204020203" pitchFamily="34" charset="0"/>
                <a:cs typeface="Segoe UI" panose="020B0502040204020203" pitchFamily="34" charset="0"/>
              </a:rPr>
              <a:t>Recommend adding to Rule 21 Section H.2 and Hh.2.  This is a type test performed in IEEE 1547.1 5.17.2 (Load Rejection OV Test)</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227688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65D3FA4-C148-418B-9E4A-ACC9C1BDB5C5}"/>
              </a:ext>
            </a:extLst>
          </p:cNvPr>
          <p:cNvSpPr txBox="1"/>
          <p:nvPr/>
        </p:nvSpPr>
        <p:spPr>
          <a:xfrm>
            <a:off x="533400" y="381000"/>
            <a:ext cx="7620000" cy="838200"/>
          </a:xfrm>
          <a:prstGeom prst="rect">
            <a:avLst/>
          </a:prstGeom>
        </p:spPr>
        <p:txBody>
          <a:bodyPr wrap="square" rtlCol="0">
            <a:normAutofit fontScale="85000" lnSpcReduction="10000"/>
          </a:bodyPr>
          <a:lstStyle/>
          <a:p>
            <a:pPr marL="0" marR="0" lvl="0" indent="0" algn="ctr" defTabSz="914400" rtl="0" eaLnBrk="0" fontAlgn="base" latinLnBrk="0" hangingPunct="0">
              <a:lnSpc>
                <a:spcPct val="100000"/>
              </a:lnSpc>
              <a:spcBef>
                <a:spcPts val="0"/>
              </a:spcBef>
              <a:spcAft>
                <a:spcPts val="600"/>
              </a:spcAft>
              <a:buClrTx/>
              <a:buSzTx/>
              <a:buFontTx/>
              <a:buNone/>
              <a:tabLst/>
              <a:defRPr/>
            </a:pPr>
            <a:r>
              <a:rPr kumimoji="0" lang="en-US" sz="26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Rule 21 Proposed Modification For IEEE 1547 Section 8.1</a:t>
            </a:r>
          </a:p>
          <a:p>
            <a:pPr marL="0" marR="0" lvl="0" indent="0" algn="ctr" defTabSz="914400" rtl="0" eaLnBrk="0" fontAlgn="base" latinLnBrk="0" hangingPunct="0">
              <a:lnSpc>
                <a:spcPct val="100000"/>
              </a:lnSpc>
              <a:spcBef>
                <a:spcPts val="0"/>
              </a:spcBef>
              <a:spcAft>
                <a:spcPts val="600"/>
              </a:spcAft>
              <a:buClrTx/>
              <a:buSzTx/>
              <a:buFontTx/>
              <a:buNone/>
              <a:tabLst/>
              <a:defRPr/>
            </a:pPr>
            <a:r>
              <a:rPr kumimoji="0" lang="en-US" sz="21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Unintended Islanding</a:t>
            </a:r>
          </a:p>
        </p:txBody>
      </p:sp>
      <p:sp>
        <p:nvSpPr>
          <p:cNvPr id="7" name="TextBox 6">
            <a:extLst>
              <a:ext uri="{FF2B5EF4-FFF2-40B4-BE49-F238E27FC236}">
                <a16:creationId xmlns:a16="http://schemas.microsoft.com/office/drawing/2014/main" id="{0F958557-7E2C-488C-95B4-7C21D192ACD7}"/>
              </a:ext>
            </a:extLst>
          </p:cNvPr>
          <p:cNvSpPr txBox="1"/>
          <p:nvPr/>
        </p:nvSpPr>
        <p:spPr>
          <a:xfrm>
            <a:off x="152400" y="1524000"/>
            <a:ext cx="5867400" cy="381000"/>
          </a:xfrm>
          <a:prstGeom prst="rect">
            <a:avLst/>
          </a:prstGeom>
        </p:spPr>
        <p:txBody>
          <a:bodyPr wrap="square" rtlCol="0">
            <a:normAutofit/>
          </a:bodyPr>
          <a:lstStyle/>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US" sz="1200" b="1" i="0" u="sng"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IEEE 1547-2018 Unintentional Island language:</a:t>
            </a:r>
          </a:p>
        </p:txBody>
      </p:sp>
      <p:sp>
        <p:nvSpPr>
          <p:cNvPr id="19" name="TextBox 18">
            <a:extLst>
              <a:ext uri="{FF2B5EF4-FFF2-40B4-BE49-F238E27FC236}">
                <a16:creationId xmlns:a16="http://schemas.microsoft.com/office/drawing/2014/main" id="{D6A30C0B-F077-45B5-A3E3-DEEA717C2A02}"/>
              </a:ext>
            </a:extLst>
          </p:cNvPr>
          <p:cNvSpPr txBox="1"/>
          <p:nvPr/>
        </p:nvSpPr>
        <p:spPr>
          <a:xfrm>
            <a:off x="2580073" y="830798"/>
            <a:ext cx="3636146" cy="483293"/>
          </a:xfrm>
          <a:prstGeom prst="rect">
            <a:avLst/>
          </a:prstGeom>
        </p:spPr>
        <p:txBody>
          <a:bodyPr wrap="square" rtlCol="0">
            <a:normAutofit/>
          </a:bodyPr>
          <a:lstStyle/>
          <a:p>
            <a:pPr marL="0" marR="0" lvl="0" indent="0" algn="l" defTabSz="914400" rtl="0" eaLnBrk="0" fontAlgn="base" latinLnBrk="0" hangingPunct="0">
              <a:lnSpc>
                <a:spcPct val="100000"/>
              </a:lnSpc>
              <a:spcBef>
                <a:spcPts val="0"/>
              </a:spcBef>
              <a:spcAft>
                <a:spcPts val="60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0" name="TextBox 19">
            <a:extLst>
              <a:ext uri="{FF2B5EF4-FFF2-40B4-BE49-F238E27FC236}">
                <a16:creationId xmlns:a16="http://schemas.microsoft.com/office/drawing/2014/main" id="{66FB1E93-B547-4DAE-B59B-0B51FF0D4E94}"/>
              </a:ext>
            </a:extLst>
          </p:cNvPr>
          <p:cNvSpPr txBox="1"/>
          <p:nvPr/>
        </p:nvSpPr>
        <p:spPr>
          <a:xfrm>
            <a:off x="228600" y="3232459"/>
            <a:ext cx="4267200" cy="381000"/>
          </a:xfrm>
          <a:prstGeom prst="rect">
            <a:avLst/>
          </a:prstGeom>
        </p:spPr>
        <p:txBody>
          <a:bodyPr wrap="square" rtlCol="0">
            <a:normAutofit fontScale="77500" lnSpcReduction="20000"/>
          </a:bodyPr>
          <a:lstStyle/>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US" sz="1400" b="1" i="0" u="sng"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Rule 21 Section Hh.1 Already has similar language recommend no change.</a:t>
            </a:r>
          </a:p>
        </p:txBody>
      </p:sp>
      <p:pic>
        <p:nvPicPr>
          <p:cNvPr id="2" name="Picture 1">
            <a:extLst>
              <a:ext uri="{FF2B5EF4-FFF2-40B4-BE49-F238E27FC236}">
                <a16:creationId xmlns:a16="http://schemas.microsoft.com/office/drawing/2014/main" id="{8EA76841-9991-471E-9FC3-FCC44E54CDD0}"/>
              </a:ext>
            </a:extLst>
          </p:cNvPr>
          <p:cNvPicPr>
            <a:picLocks noChangeAspect="1"/>
          </p:cNvPicPr>
          <p:nvPr/>
        </p:nvPicPr>
        <p:blipFill>
          <a:blip r:embed="rId2"/>
          <a:stretch>
            <a:fillRect/>
          </a:stretch>
        </p:blipFill>
        <p:spPr>
          <a:xfrm>
            <a:off x="76200" y="1752600"/>
            <a:ext cx="6705600" cy="1217221"/>
          </a:xfrm>
          <a:prstGeom prst="rect">
            <a:avLst/>
          </a:prstGeom>
        </p:spPr>
      </p:pic>
      <p:pic>
        <p:nvPicPr>
          <p:cNvPr id="3" name="Picture 2">
            <a:extLst>
              <a:ext uri="{FF2B5EF4-FFF2-40B4-BE49-F238E27FC236}">
                <a16:creationId xmlns:a16="http://schemas.microsoft.com/office/drawing/2014/main" id="{EDA2B5E9-F2A2-45BC-AB92-EB30011E0254}"/>
              </a:ext>
            </a:extLst>
          </p:cNvPr>
          <p:cNvPicPr>
            <a:picLocks noChangeAspect="1"/>
          </p:cNvPicPr>
          <p:nvPr/>
        </p:nvPicPr>
        <p:blipFill>
          <a:blip r:embed="rId3"/>
          <a:stretch>
            <a:fillRect/>
          </a:stretch>
        </p:blipFill>
        <p:spPr>
          <a:xfrm>
            <a:off x="4267200" y="3124200"/>
            <a:ext cx="4728635" cy="2337589"/>
          </a:xfrm>
          <a:prstGeom prst="rect">
            <a:avLst/>
          </a:prstGeom>
        </p:spPr>
      </p:pic>
      <p:sp>
        <p:nvSpPr>
          <p:cNvPr id="24" name="Oval 23">
            <a:extLst>
              <a:ext uri="{FF2B5EF4-FFF2-40B4-BE49-F238E27FC236}">
                <a16:creationId xmlns:a16="http://schemas.microsoft.com/office/drawing/2014/main" id="{2C0CA8C0-0AF0-41FD-9DBA-01DFCCC81148}"/>
              </a:ext>
            </a:extLst>
          </p:cNvPr>
          <p:cNvSpPr/>
          <p:nvPr/>
        </p:nvSpPr>
        <p:spPr>
          <a:xfrm>
            <a:off x="4800600" y="4724400"/>
            <a:ext cx="4114800" cy="762000"/>
          </a:xfrm>
          <a:prstGeom prst="ellipse">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5" name="Straight Arrow Connector 24">
            <a:extLst>
              <a:ext uri="{FF2B5EF4-FFF2-40B4-BE49-F238E27FC236}">
                <a16:creationId xmlns:a16="http://schemas.microsoft.com/office/drawing/2014/main" id="{7C03CE65-B92D-4B19-A707-2448F207E72E}"/>
              </a:ext>
            </a:extLst>
          </p:cNvPr>
          <p:cNvCxnSpPr>
            <a:cxnSpLocks/>
          </p:cNvCxnSpPr>
          <p:nvPr/>
        </p:nvCxnSpPr>
        <p:spPr>
          <a:xfrm>
            <a:off x="3886200" y="3505200"/>
            <a:ext cx="762000" cy="12192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5682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65D3FA4-C148-418B-9E4A-ACC9C1BDB5C5}"/>
              </a:ext>
            </a:extLst>
          </p:cNvPr>
          <p:cNvSpPr txBox="1"/>
          <p:nvPr/>
        </p:nvSpPr>
        <p:spPr>
          <a:xfrm>
            <a:off x="533400" y="381000"/>
            <a:ext cx="7620000" cy="838200"/>
          </a:xfrm>
          <a:prstGeom prst="rect">
            <a:avLst/>
          </a:prstGeom>
        </p:spPr>
        <p:txBody>
          <a:bodyPr wrap="square" rtlCol="0">
            <a:normAutofit fontScale="85000" lnSpcReduction="10000"/>
          </a:bodyPr>
          <a:lstStyle/>
          <a:p>
            <a:pPr marL="0" marR="0" lvl="0" indent="0" algn="ctr" defTabSz="914400" rtl="0" eaLnBrk="0" fontAlgn="base" latinLnBrk="0" hangingPunct="0">
              <a:lnSpc>
                <a:spcPct val="100000"/>
              </a:lnSpc>
              <a:spcBef>
                <a:spcPts val="0"/>
              </a:spcBef>
              <a:spcAft>
                <a:spcPts val="600"/>
              </a:spcAft>
              <a:buClrTx/>
              <a:buSzTx/>
              <a:buFontTx/>
              <a:buNone/>
              <a:tabLst/>
              <a:defRPr/>
            </a:pPr>
            <a:r>
              <a:rPr kumimoji="0" lang="en-US" sz="26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Rule 21 Proposed Modification For IEEE 1547 Section 8.1</a:t>
            </a:r>
          </a:p>
          <a:p>
            <a:pPr marL="0" marR="0" lvl="0" indent="0" algn="ctr" defTabSz="914400" rtl="0" eaLnBrk="0" fontAlgn="base" latinLnBrk="0" hangingPunct="0">
              <a:lnSpc>
                <a:spcPct val="100000"/>
              </a:lnSpc>
              <a:spcBef>
                <a:spcPts val="0"/>
              </a:spcBef>
              <a:spcAft>
                <a:spcPts val="600"/>
              </a:spcAft>
              <a:buClrTx/>
              <a:buSzTx/>
              <a:buFontTx/>
              <a:buNone/>
              <a:tabLst/>
              <a:defRPr/>
            </a:pPr>
            <a:r>
              <a:rPr kumimoji="0" lang="en-US" sz="21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Unintended Islanding (UI)</a:t>
            </a:r>
          </a:p>
        </p:txBody>
      </p:sp>
      <p:sp>
        <p:nvSpPr>
          <p:cNvPr id="7" name="TextBox 6">
            <a:extLst>
              <a:ext uri="{FF2B5EF4-FFF2-40B4-BE49-F238E27FC236}">
                <a16:creationId xmlns:a16="http://schemas.microsoft.com/office/drawing/2014/main" id="{0F958557-7E2C-488C-95B4-7C21D192ACD7}"/>
              </a:ext>
            </a:extLst>
          </p:cNvPr>
          <p:cNvSpPr txBox="1"/>
          <p:nvPr/>
        </p:nvSpPr>
        <p:spPr>
          <a:xfrm>
            <a:off x="228600" y="1371600"/>
            <a:ext cx="5867400" cy="381000"/>
          </a:xfrm>
          <a:prstGeom prst="rect">
            <a:avLst/>
          </a:prstGeom>
        </p:spPr>
        <p:txBody>
          <a:bodyPr wrap="square" rtlCol="0">
            <a:normAutofit/>
          </a:bodyPr>
          <a:lstStyle/>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US" sz="1400" b="1" i="0" u="sng"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IEEE 1547-2018 UI language:</a:t>
            </a:r>
          </a:p>
        </p:txBody>
      </p:sp>
      <p:sp>
        <p:nvSpPr>
          <p:cNvPr id="19" name="TextBox 18">
            <a:extLst>
              <a:ext uri="{FF2B5EF4-FFF2-40B4-BE49-F238E27FC236}">
                <a16:creationId xmlns:a16="http://schemas.microsoft.com/office/drawing/2014/main" id="{D6A30C0B-F077-45B5-A3E3-DEEA717C2A02}"/>
              </a:ext>
            </a:extLst>
          </p:cNvPr>
          <p:cNvSpPr txBox="1"/>
          <p:nvPr/>
        </p:nvSpPr>
        <p:spPr>
          <a:xfrm>
            <a:off x="2580073" y="830798"/>
            <a:ext cx="3636146" cy="483293"/>
          </a:xfrm>
          <a:prstGeom prst="rect">
            <a:avLst/>
          </a:prstGeom>
        </p:spPr>
        <p:txBody>
          <a:bodyPr wrap="square" rtlCol="0">
            <a:normAutofit/>
          </a:bodyPr>
          <a:lstStyle/>
          <a:p>
            <a:pPr marL="0" marR="0" lvl="0" indent="0" algn="l" defTabSz="914400" rtl="0" eaLnBrk="0" fontAlgn="base" latinLnBrk="0" hangingPunct="0">
              <a:lnSpc>
                <a:spcPct val="100000"/>
              </a:lnSpc>
              <a:spcBef>
                <a:spcPts val="0"/>
              </a:spcBef>
              <a:spcAft>
                <a:spcPts val="60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cxnSp>
        <p:nvCxnSpPr>
          <p:cNvPr id="25" name="Straight Arrow Connector 24">
            <a:extLst>
              <a:ext uri="{FF2B5EF4-FFF2-40B4-BE49-F238E27FC236}">
                <a16:creationId xmlns:a16="http://schemas.microsoft.com/office/drawing/2014/main" id="{7C03CE65-B92D-4B19-A707-2448F207E72E}"/>
              </a:ext>
            </a:extLst>
          </p:cNvPr>
          <p:cNvCxnSpPr>
            <a:cxnSpLocks/>
            <a:endCxn id="24" idx="2"/>
          </p:cNvCxnSpPr>
          <p:nvPr/>
        </p:nvCxnSpPr>
        <p:spPr>
          <a:xfrm>
            <a:off x="3810000" y="5410200"/>
            <a:ext cx="381000" cy="2667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1DBD2628-9F48-4C26-BCA4-F1399C8AB299}"/>
              </a:ext>
            </a:extLst>
          </p:cNvPr>
          <p:cNvPicPr>
            <a:picLocks noChangeAspect="1"/>
          </p:cNvPicPr>
          <p:nvPr/>
        </p:nvPicPr>
        <p:blipFill>
          <a:blip r:embed="rId2"/>
          <a:stretch>
            <a:fillRect/>
          </a:stretch>
        </p:blipFill>
        <p:spPr>
          <a:xfrm>
            <a:off x="152400" y="1905000"/>
            <a:ext cx="6320010" cy="728045"/>
          </a:xfrm>
          <a:prstGeom prst="rect">
            <a:avLst/>
          </a:prstGeom>
        </p:spPr>
      </p:pic>
      <p:pic>
        <p:nvPicPr>
          <p:cNvPr id="8" name="Picture 7">
            <a:extLst>
              <a:ext uri="{FF2B5EF4-FFF2-40B4-BE49-F238E27FC236}">
                <a16:creationId xmlns:a16="http://schemas.microsoft.com/office/drawing/2014/main" id="{33483649-AA09-4461-89C8-D4410C9A8714}"/>
              </a:ext>
            </a:extLst>
          </p:cNvPr>
          <p:cNvPicPr>
            <a:picLocks noChangeAspect="1"/>
          </p:cNvPicPr>
          <p:nvPr/>
        </p:nvPicPr>
        <p:blipFill>
          <a:blip r:embed="rId3"/>
          <a:stretch>
            <a:fillRect/>
          </a:stretch>
        </p:blipFill>
        <p:spPr>
          <a:xfrm>
            <a:off x="4343400" y="5029200"/>
            <a:ext cx="4412587" cy="901599"/>
          </a:xfrm>
          <a:prstGeom prst="rect">
            <a:avLst/>
          </a:prstGeom>
        </p:spPr>
      </p:pic>
      <p:sp>
        <p:nvSpPr>
          <p:cNvPr id="24" name="Oval 23">
            <a:extLst>
              <a:ext uri="{FF2B5EF4-FFF2-40B4-BE49-F238E27FC236}">
                <a16:creationId xmlns:a16="http://schemas.microsoft.com/office/drawing/2014/main" id="{2C0CA8C0-0AF0-41FD-9DBA-01DFCCC81148}"/>
              </a:ext>
            </a:extLst>
          </p:cNvPr>
          <p:cNvSpPr/>
          <p:nvPr/>
        </p:nvSpPr>
        <p:spPr>
          <a:xfrm>
            <a:off x="4191000" y="5334000"/>
            <a:ext cx="4724400" cy="685800"/>
          </a:xfrm>
          <a:prstGeom prst="ellipse">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C44C6732-5A15-41BE-906E-AD4D3FF1DC48}"/>
              </a:ext>
            </a:extLst>
          </p:cNvPr>
          <p:cNvSpPr txBox="1"/>
          <p:nvPr/>
        </p:nvSpPr>
        <p:spPr>
          <a:xfrm>
            <a:off x="381000" y="5257800"/>
            <a:ext cx="3657600" cy="381000"/>
          </a:xfrm>
          <a:prstGeom prst="rect">
            <a:avLst/>
          </a:prstGeom>
        </p:spPr>
        <p:txBody>
          <a:bodyPr wrap="square" rtlCol="0">
            <a:normAutofit fontScale="62500" lnSpcReduction="20000"/>
          </a:bodyPr>
          <a:lstStyle/>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US" sz="1400" b="1" i="0" u="sng" strike="noStrike" kern="1200" cap="none" spc="0" normalizeH="0" baseline="0" noProof="0" dirty="0">
                <a:ln>
                  <a:noFill/>
                </a:ln>
                <a:solidFill>
                  <a:srgbClr val="FF0000"/>
                </a:solidFill>
                <a:effectLst/>
                <a:uLnTx/>
                <a:uFillTx/>
                <a:latin typeface="Segoe UI" panose="020B0502040204020203" pitchFamily="34" charset="0"/>
                <a:ea typeface="Segoe UI" panose="020B0502040204020203" pitchFamily="34" charset="0"/>
                <a:cs typeface="Segoe UI" panose="020B0502040204020203" pitchFamily="34" charset="0"/>
              </a:rPr>
              <a:t>Rule 21 Section Hh.1 Already has similar language recommend no change other than changing IEEE 1547 reference.</a:t>
            </a:r>
          </a:p>
        </p:txBody>
      </p:sp>
      <p:pic>
        <p:nvPicPr>
          <p:cNvPr id="13" name="Picture 12">
            <a:extLst>
              <a:ext uri="{FF2B5EF4-FFF2-40B4-BE49-F238E27FC236}">
                <a16:creationId xmlns:a16="http://schemas.microsoft.com/office/drawing/2014/main" id="{54D80B6F-4B34-4DA4-A46D-7CCEE948BEE1}"/>
              </a:ext>
            </a:extLst>
          </p:cNvPr>
          <p:cNvPicPr>
            <a:picLocks noChangeAspect="1"/>
          </p:cNvPicPr>
          <p:nvPr/>
        </p:nvPicPr>
        <p:blipFill>
          <a:blip r:embed="rId4"/>
          <a:stretch>
            <a:fillRect/>
          </a:stretch>
        </p:blipFill>
        <p:spPr>
          <a:xfrm rot="10800000" flipH="1" flipV="1">
            <a:off x="304799" y="2590800"/>
            <a:ext cx="5392433" cy="1431556"/>
          </a:xfrm>
          <a:prstGeom prst="rect">
            <a:avLst/>
          </a:prstGeom>
        </p:spPr>
      </p:pic>
      <p:pic>
        <p:nvPicPr>
          <p:cNvPr id="14" name="Picture 13">
            <a:extLst>
              <a:ext uri="{FF2B5EF4-FFF2-40B4-BE49-F238E27FC236}">
                <a16:creationId xmlns:a16="http://schemas.microsoft.com/office/drawing/2014/main" id="{3C174C66-37CB-40BE-A26E-B327C46A8D46}"/>
              </a:ext>
            </a:extLst>
          </p:cNvPr>
          <p:cNvPicPr>
            <a:picLocks noChangeAspect="1"/>
          </p:cNvPicPr>
          <p:nvPr/>
        </p:nvPicPr>
        <p:blipFill>
          <a:blip r:embed="rId5"/>
          <a:stretch>
            <a:fillRect/>
          </a:stretch>
        </p:blipFill>
        <p:spPr>
          <a:xfrm>
            <a:off x="304800" y="4114800"/>
            <a:ext cx="7391400" cy="643667"/>
          </a:xfrm>
          <a:prstGeom prst="rect">
            <a:avLst/>
          </a:prstGeom>
        </p:spPr>
      </p:pic>
      <p:cxnSp>
        <p:nvCxnSpPr>
          <p:cNvPr id="17" name="Straight Connector 16">
            <a:extLst>
              <a:ext uri="{FF2B5EF4-FFF2-40B4-BE49-F238E27FC236}">
                <a16:creationId xmlns:a16="http://schemas.microsoft.com/office/drawing/2014/main" id="{F5E57B6E-D7B0-448C-B42E-899C5F8EB9F6}"/>
              </a:ext>
            </a:extLst>
          </p:cNvPr>
          <p:cNvCxnSpPr/>
          <p:nvPr/>
        </p:nvCxnSpPr>
        <p:spPr>
          <a:xfrm>
            <a:off x="5257800" y="5791200"/>
            <a:ext cx="9144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CB95A8C-CDF0-4609-85C7-7FC07CC76B3F}"/>
              </a:ext>
            </a:extLst>
          </p:cNvPr>
          <p:cNvSpPr txBox="1"/>
          <p:nvPr/>
        </p:nvSpPr>
        <p:spPr>
          <a:xfrm>
            <a:off x="6248400" y="5715000"/>
            <a:ext cx="1371600" cy="228600"/>
          </a:xfrm>
          <a:prstGeom prst="rect">
            <a:avLst/>
          </a:prstGeom>
        </p:spPr>
        <p:txBody>
          <a:bodyPr wrap="none" rtlCol="0">
            <a:normAutofit fontScale="92500" lnSpcReduction="10000"/>
          </a:bodyPr>
          <a:lstStyle/>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solidFill>
                  <a:srgbClr val="FF0000"/>
                </a:solidFill>
                <a:effectLst/>
                <a:uLnTx/>
                <a:uFillTx/>
                <a:latin typeface="Segoe UI" panose="020B0502040204020203" pitchFamily="34" charset="0"/>
                <a:ea typeface="Segoe UI" panose="020B0502040204020203" pitchFamily="34" charset="0"/>
                <a:cs typeface="Segoe UI" panose="020B0502040204020203" pitchFamily="34" charset="0"/>
              </a:rPr>
              <a:t>(IEEE 1547-2018 6.3)</a:t>
            </a:r>
          </a:p>
        </p:txBody>
      </p:sp>
      <p:cxnSp>
        <p:nvCxnSpPr>
          <p:cNvPr id="23" name="Straight Connector 22">
            <a:extLst>
              <a:ext uri="{FF2B5EF4-FFF2-40B4-BE49-F238E27FC236}">
                <a16:creationId xmlns:a16="http://schemas.microsoft.com/office/drawing/2014/main" id="{77949229-B1D5-4496-AEFD-BBE6D017F648}"/>
              </a:ext>
            </a:extLst>
          </p:cNvPr>
          <p:cNvCxnSpPr/>
          <p:nvPr/>
        </p:nvCxnSpPr>
        <p:spPr>
          <a:xfrm>
            <a:off x="6858000" y="5410200"/>
            <a:ext cx="9144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264098A4-0947-4E58-92B1-75010FEFD798}"/>
              </a:ext>
            </a:extLst>
          </p:cNvPr>
          <p:cNvSpPr txBox="1"/>
          <p:nvPr/>
        </p:nvSpPr>
        <p:spPr>
          <a:xfrm>
            <a:off x="5334000" y="4724400"/>
            <a:ext cx="1371600" cy="228600"/>
          </a:xfrm>
          <a:prstGeom prst="rect">
            <a:avLst/>
          </a:prstGeom>
        </p:spPr>
        <p:txBody>
          <a:bodyPr wrap="none" rtlCol="0">
            <a:normAutofit fontScale="92500" lnSpcReduction="10000"/>
          </a:bodyPr>
          <a:lstStyle/>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solidFill>
                  <a:srgbClr val="FF0000"/>
                </a:solidFill>
                <a:effectLst/>
                <a:uLnTx/>
                <a:uFillTx/>
                <a:latin typeface="Segoe UI" panose="020B0502040204020203" pitchFamily="34" charset="0"/>
                <a:ea typeface="Segoe UI" panose="020B0502040204020203" pitchFamily="34" charset="0"/>
                <a:cs typeface="Segoe UI" panose="020B0502040204020203" pitchFamily="34" charset="0"/>
              </a:rPr>
              <a:t>(IEEE 1547-2018 6.2.1.)</a:t>
            </a:r>
          </a:p>
        </p:txBody>
      </p:sp>
      <p:cxnSp>
        <p:nvCxnSpPr>
          <p:cNvPr id="27" name="Straight Arrow Connector 26">
            <a:extLst>
              <a:ext uri="{FF2B5EF4-FFF2-40B4-BE49-F238E27FC236}">
                <a16:creationId xmlns:a16="http://schemas.microsoft.com/office/drawing/2014/main" id="{A2464CED-4F12-4F6E-AE01-AE28DE595F44}"/>
              </a:ext>
            </a:extLst>
          </p:cNvPr>
          <p:cNvCxnSpPr>
            <a:cxnSpLocks/>
            <a:stCxn id="26" idx="3"/>
          </p:cNvCxnSpPr>
          <p:nvPr/>
        </p:nvCxnSpPr>
        <p:spPr>
          <a:xfrm>
            <a:off x="6705600" y="4838700"/>
            <a:ext cx="381000" cy="5334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0319921A-DCE6-43A6-8B5B-4A8DB13703A8}"/>
              </a:ext>
            </a:extLst>
          </p:cNvPr>
          <p:cNvSpPr txBox="1"/>
          <p:nvPr/>
        </p:nvSpPr>
        <p:spPr>
          <a:xfrm>
            <a:off x="3962400" y="4800600"/>
            <a:ext cx="2514600" cy="228600"/>
          </a:xfrm>
          <a:prstGeom prst="rect">
            <a:avLst/>
          </a:prstGeom>
        </p:spPr>
        <p:txBody>
          <a:bodyPr wrap="none" rtlCol="0">
            <a:noAutofit/>
          </a:bodyPr>
          <a:lstStyle/>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Ca Rule 21 Hh.1.a</a:t>
            </a:r>
          </a:p>
        </p:txBody>
      </p:sp>
    </p:spTree>
    <p:extLst>
      <p:ext uri="{BB962C8B-B14F-4D97-AF65-F5344CB8AC3E}">
        <p14:creationId xmlns:p14="http://schemas.microsoft.com/office/powerpoint/2010/main" val="46197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a:extLst>
              <a:ext uri="{FF2B5EF4-FFF2-40B4-BE49-F238E27FC236}">
                <a16:creationId xmlns:a16="http://schemas.microsoft.com/office/drawing/2014/main" id="{900C62DE-AF35-5346-B0D0-B348C6274264}"/>
              </a:ext>
            </a:extLst>
          </p:cNvPr>
          <p:cNvSpPr>
            <a:spLocks noGrp="1" noChangeArrowheads="1"/>
          </p:cNvSpPr>
          <p:nvPr>
            <p:ph type="title"/>
          </p:nvPr>
        </p:nvSpPr>
        <p:spPr/>
        <p:txBody>
          <a:bodyPr/>
          <a:lstStyle/>
          <a:p>
            <a:pPr algn="l"/>
            <a:r>
              <a:rPr lang="en-US" altLang="en-US" b="0"/>
              <a:t>Agenda</a:t>
            </a:r>
          </a:p>
        </p:txBody>
      </p:sp>
      <p:sp>
        <p:nvSpPr>
          <p:cNvPr id="53250" name="Slide Number Placeholder 3">
            <a:extLst>
              <a:ext uri="{FF2B5EF4-FFF2-40B4-BE49-F238E27FC236}">
                <a16:creationId xmlns:a16="http://schemas.microsoft.com/office/drawing/2014/main" id="{5A3A8D15-10A4-C548-ABFE-0C2A358EAD38}"/>
              </a:ext>
            </a:extLst>
          </p:cNvPr>
          <p:cNvSpPr>
            <a:spLocks noGrp="1" noChangeArrowheads="1"/>
          </p:cNvSpPr>
          <p:nvPr>
            <p:ph type="sldNum" sz="quarter" idx="12"/>
          </p:nvPr>
        </p:nvSpPr>
        <p:spPr>
          <a:xfrm>
            <a:off x="457200" y="6245225"/>
            <a:ext cx="36195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C612D84-6703-B444-A28B-3350A0781F58}" type="slidenum">
              <a:rPr lang="en-US" altLang="en-US" sz="1400" smtClean="0"/>
              <a:pPr>
                <a:spcBef>
                  <a:spcPct val="0"/>
                </a:spcBef>
                <a:buFontTx/>
                <a:buNone/>
              </a:pPr>
              <a:t>2</a:t>
            </a:fld>
            <a:r>
              <a:rPr lang="en-US" altLang="en-US" sz="1400"/>
              <a:t>		</a:t>
            </a:r>
          </a:p>
        </p:txBody>
      </p:sp>
      <p:graphicFrame>
        <p:nvGraphicFramePr>
          <p:cNvPr id="5" name="Content Placeholder 4">
            <a:extLst>
              <a:ext uri="{FF2B5EF4-FFF2-40B4-BE49-F238E27FC236}">
                <a16:creationId xmlns:a16="http://schemas.microsoft.com/office/drawing/2014/main" id="{A1EB63BB-AA8B-9040-BBEB-4DCCC4ED5A99}"/>
              </a:ext>
            </a:extLst>
          </p:cNvPr>
          <p:cNvGraphicFramePr>
            <a:graphicFrameLocks noGrp="1"/>
          </p:cNvGraphicFramePr>
          <p:nvPr>
            <p:ph idx="1"/>
            <p:extLst>
              <p:ext uri="{D42A27DB-BD31-4B8C-83A1-F6EECF244321}">
                <p14:modId xmlns:p14="http://schemas.microsoft.com/office/powerpoint/2010/main" val="3287157936"/>
              </p:ext>
            </p:extLst>
          </p:nvPr>
        </p:nvGraphicFramePr>
        <p:xfrm>
          <a:off x="638175" y="2035175"/>
          <a:ext cx="7896225" cy="3603625"/>
        </p:xfrm>
        <a:graphic>
          <a:graphicData uri="http://schemas.openxmlformats.org/drawingml/2006/table">
            <a:tbl>
              <a:tblPr firstRow="1" firstCol="1" bandRow="1"/>
              <a:tblGrid>
                <a:gridCol w="3340711">
                  <a:extLst>
                    <a:ext uri="{9D8B030D-6E8A-4147-A177-3AD203B41FA5}">
                      <a16:colId xmlns:a16="http://schemas.microsoft.com/office/drawing/2014/main" val="20000"/>
                    </a:ext>
                  </a:extLst>
                </a:gridCol>
                <a:gridCol w="2049981">
                  <a:extLst>
                    <a:ext uri="{9D8B030D-6E8A-4147-A177-3AD203B41FA5}">
                      <a16:colId xmlns:a16="http://schemas.microsoft.com/office/drawing/2014/main" val="20001"/>
                    </a:ext>
                  </a:extLst>
                </a:gridCol>
                <a:gridCol w="2505533">
                  <a:extLst>
                    <a:ext uri="{9D8B030D-6E8A-4147-A177-3AD203B41FA5}">
                      <a16:colId xmlns:a16="http://schemas.microsoft.com/office/drawing/2014/main" val="20002"/>
                    </a:ext>
                  </a:extLst>
                </a:gridCol>
              </a:tblGrid>
              <a:tr h="592546">
                <a:tc>
                  <a:txBody>
                    <a:bodyPr/>
                    <a:lstStyle/>
                    <a:p>
                      <a:pPr marL="0" marR="0" algn="l">
                        <a:lnSpc>
                          <a:spcPct val="100000"/>
                        </a:lnSpc>
                        <a:spcBef>
                          <a:spcPts val="0"/>
                        </a:spcBef>
                        <a:spcAft>
                          <a:spcPts val="0"/>
                        </a:spcAft>
                      </a:pPr>
                      <a:r>
                        <a:rPr lang="en-US" sz="1800" b="1" dirty="0">
                          <a:effectLst/>
                          <a:latin typeface="+mj-lt"/>
                          <a:ea typeface="Calibri" panose="020F0502020204030204" pitchFamily="34" charset="0"/>
                          <a:cs typeface="Arial" panose="020B0604020202020204" pitchFamily="34" charset="0"/>
                        </a:rPr>
                        <a:t>Topic</a:t>
                      </a:r>
                      <a:endParaRPr lang="en-US" sz="1800" dirty="0">
                        <a:effectLst/>
                        <a:latin typeface="+mj-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800" b="1" dirty="0">
                          <a:effectLst/>
                          <a:latin typeface="+mj-lt"/>
                          <a:ea typeface="Calibri" panose="020F0502020204030204" pitchFamily="34" charset="0"/>
                          <a:cs typeface="Arial" panose="020B0604020202020204" pitchFamily="34" charset="0"/>
                        </a:rPr>
                        <a:t>Time</a:t>
                      </a:r>
                      <a:endParaRPr lang="en-US" sz="1800" dirty="0">
                        <a:effectLst/>
                        <a:latin typeface="+mj-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800" b="1" dirty="0">
                          <a:effectLst/>
                          <a:latin typeface="+mj-lt"/>
                          <a:ea typeface="Calibri" panose="020F0502020204030204" pitchFamily="34" charset="0"/>
                          <a:cs typeface="Arial" panose="020B0604020202020204" pitchFamily="34" charset="0"/>
                        </a:rPr>
                        <a:t>Presenter</a:t>
                      </a:r>
                      <a:endParaRPr lang="en-US" sz="1800" dirty="0">
                        <a:effectLst/>
                        <a:latin typeface="+mj-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13698">
                <a:tc>
                  <a:txBody>
                    <a:bodyPr/>
                    <a:lstStyle/>
                    <a:p>
                      <a:pPr marL="0" marR="0" algn="l">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Intro and Agenda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1:00 – 5 minutes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500">
                          <a:effectLst/>
                          <a:latin typeface="+mn-lt"/>
                          <a:ea typeface="Calibri" panose="020F0502020204030204" pitchFamily="34" charset="0"/>
                          <a:cs typeface="Times New Roman" panose="02020603050405020304" pitchFamily="18" charset="0"/>
                        </a:rPr>
                        <a:t>Sophie Meyer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24098">
                <a:tc>
                  <a:txBody>
                    <a:bodyPr/>
                    <a:lstStyle/>
                    <a:p>
                      <a:pPr marL="0" marR="0" algn="l">
                        <a:lnSpc>
                          <a:spcPct val="107000"/>
                        </a:lnSpc>
                        <a:spcBef>
                          <a:spcPts val="0"/>
                        </a:spcBef>
                        <a:spcAft>
                          <a:spcPts val="0"/>
                        </a:spcAft>
                      </a:pPr>
                      <a:r>
                        <a:rPr lang="en-US" sz="1500" dirty="0">
                          <a:solidFill>
                            <a:srgbClr val="000000"/>
                          </a:solidFill>
                          <a:effectLst/>
                          <a:latin typeface="+mn-lt"/>
                          <a:ea typeface="Calibri" panose="020F0502020204030204" pitchFamily="34" charset="0"/>
                          <a:cs typeface="Times New Roman" panose="02020603050405020304" pitchFamily="18" charset="0"/>
                        </a:rPr>
                        <a:t>Continued IEEE 1547 Discussion</a:t>
                      </a:r>
                      <a:r>
                        <a:rPr lang="en-US" sz="1500" dirty="0">
                          <a:effectLst/>
                          <a:latin typeface="+mn-lt"/>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1:05 – 60 minutes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500" dirty="0">
                          <a:solidFill>
                            <a:srgbClr val="000000"/>
                          </a:solidFill>
                          <a:effectLst/>
                          <a:latin typeface="+mn-lt"/>
                          <a:ea typeface="Calibri" panose="020F0502020204030204" pitchFamily="34" charset="0"/>
                          <a:cs typeface="Times New Roman" panose="02020603050405020304" pitchFamily="18" charset="0"/>
                        </a:rPr>
                        <a:t>Mike Jensen of PG&amp;E, Roger Salas of SCE</a:t>
                      </a:r>
                      <a:endParaRPr lang="en-US" sz="15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66924">
                <a:tc>
                  <a:txBody>
                    <a:bodyPr/>
                    <a:lstStyle/>
                    <a:p>
                      <a:pPr marL="0" marR="0" algn="l">
                        <a:lnSpc>
                          <a:spcPct val="107000"/>
                        </a:lnSpc>
                        <a:spcBef>
                          <a:spcPts val="0"/>
                        </a:spcBef>
                        <a:spcAft>
                          <a:spcPts val="0"/>
                        </a:spcAft>
                      </a:pPr>
                      <a:r>
                        <a:rPr lang="en-US" sz="1500" dirty="0">
                          <a:solidFill>
                            <a:srgbClr val="000000"/>
                          </a:solidFill>
                          <a:effectLst/>
                          <a:latin typeface="+mn-lt"/>
                          <a:ea typeface="Calibri" panose="020F0502020204030204" pitchFamily="34" charset="0"/>
                          <a:cs typeface="Times New Roman" panose="02020603050405020304" pitchFamily="18" charset="0"/>
                        </a:rPr>
                        <a:t>Continued D.20-09-035 Issue 9 Discussion </a:t>
                      </a:r>
                      <a:r>
                        <a:rPr lang="en-US" sz="1500" dirty="0">
                          <a:effectLst/>
                          <a:latin typeface="+mn-lt"/>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2:05 – 20 minutes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500" dirty="0">
                          <a:solidFill>
                            <a:srgbClr val="000000"/>
                          </a:solidFill>
                          <a:effectLst/>
                          <a:latin typeface="+mn-lt"/>
                          <a:ea typeface="Calibri" panose="020F0502020204030204" pitchFamily="34" charset="0"/>
                          <a:cs typeface="Times New Roman" panose="02020603050405020304" pitchFamily="18" charset="0"/>
                        </a:rPr>
                        <a:t>Roger Salas of SCE</a:t>
                      </a:r>
                      <a:endParaRPr lang="en-US" sz="15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06359">
                <a:tc>
                  <a:txBody>
                    <a:bodyPr/>
                    <a:lstStyle/>
                    <a:p>
                      <a:pPr marL="0" marR="0" algn="l">
                        <a:lnSpc>
                          <a:spcPct val="107000"/>
                        </a:lnSpc>
                        <a:spcBef>
                          <a:spcPts val="0"/>
                        </a:spcBef>
                        <a:spcAft>
                          <a:spcPts val="0"/>
                        </a:spcAft>
                      </a:pPr>
                      <a:r>
                        <a:rPr lang="en-US" sz="1500" dirty="0">
                          <a:solidFill>
                            <a:srgbClr val="000000"/>
                          </a:solidFill>
                          <a:effectLst/>
                          <a:latin typeface="+mj-lt"/>
                          <a:ea typeface="Calibri" panose="020F0502020204030204" pitchFamily="34" charset="0"/>
                          <a:cs typeface="Times New Roman" panose="02020603050405020304" pitchFamily="18" charset="0"/>
                        </a:rPr>
                        <a:t>Wrap Up and Next Steps</a:t>
                      </a:r>
                      <a:endParaRPr lang="en-US" sz="1500" dirty="0">
                        <a:effectLst/>
                        <a:latin typeface="+mj-lt"/>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500" dirty="0">
                          <a:effectLst/>
                          <a:latin typeface="+mj-lt"/>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500" dirty="0">
                          <a:effectLst/>
                          <a:latin typeface="+mj-lt"/>
                          <a:ea typeface="Calibri" panose="020F0502020204030204" pitchFamily="34" charset="0"/>
                          <a:cs typeface="Times New Roman" panose="02020603050405020304" pitchFamily="18" charset="0"/>
                        </a:rPr>
                        <a:t>2:25 – 5 minutes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500" dirty="0">
                          <a:effectLst/>
                          <a:latin typeface="+mj-lt"/>
                          <a:ea typeface="Calibri" panose="020F0502020204030204" pitchFamily="34" charset="0"/>
                          <a:cs typeface="Times New Roman" panose="02020603050405020304" pitchFamily="18" charset="0"/>
                        </a:rPr>
                        <a:t>Sophie Meyer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3277" name="Footer Placeholder 4">
            <a:extLst>
              <a:ext uri="{FF2B5EF4-FFF2-40B4-BE49-F238E27FC236}">
                <a16:creationId xmlns:a16="http://schemas.microsoft.com/office/drawing/2014/main" id="{2922B9B6-D385-9444-9027-DB19615E6C2D}"/>
              </a:ext>
            </a:extLst>
          </p:cNvPr>
          <p:cNvSpPr>
            <a:spLocks noGrp="1" noChangeArrowheads="1"/>
          </p:cNvSpPr>
          <p:nvPr>
            <p:ph type="ftr" sz="quarter" idx="11"/>
          </p:nvPr>
        </p:nvSpPr>
        <p:spPr>
          <a:xfrm>
            <a:off x="2514600" y="6042025"/>
            <a:ext cx="38862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a:solidFill>
                  <a:srgbClr val="FF0000"/>
                </a:solidFill>
              </a:rPr>
              <a:t>Please keep yourself muted when not speaking and do NOT put the call on hold. If muted by the leader, press *6 to unmute.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65D3FA4-C148-418B-9E4A-ACC9C1BDB5C5}"/>
              </a:ext>
            </a:extLst>
          </p:cNvPr>
          <p:cNvSpPr txBox="1"/>
          <p:nvPr/>
        </p:nvSpPr>
        <p:spPr>
          <a:xfrm>
            <a:off x="533400" y="381000"/>
            <a:ext cx="7620000" cy="838200"/>
          </a:xfrm>
          <a:prstGeom prst="rect">
            <a:avLst/>
          </a:prstGeom>
        </p:spPr>
        <p:txBody>
          <a:bodyPr wrap="square" rtlCol="0">
            <a:normAutofit fontScale="85000" lnSpcReduction="10000"/>
          </a:bodyPr>
          <a:lstStyle/>
          <a:p>
            <a:pPr marL="0" marR="0" lvl="0" indent="0" algn="ctr" defTabSz="914400" rtl="0" eaLnBrk="0" fontAlgn="base" latinLnBrk="0" hangingPunct="0">
              <a:lnSpc>
                <a:spcPct val="100000"/>
              </a:lnSpc>
              <a:spcBef>
                <a:spcPts val="0"/>
              </a:spcBef>
              <a:spcAft>
                <a:spcPts val="600"/>
              </a:spcAft>
              <a:buClrTx/>
              <a:buSzTx/>
              <a:buFontTx/>
              <a:buNone/>
              <a:tabLst/>
              <a:defRPr/>
            </a:pPr>
            <a:r>
              <a:rPr kumimoji="0" lang="en-US" sz="26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Rule 21 Proposed Modification For IEEE 1547 Section 8.2</a:t>
            </a:r>
          </a:p>
          <a:p>
            <a:pPr marL="0" marR="0" lvl="0" indent="0" algn="ctr" defTabSz="914400" rtl="0" eaLnBrk="0" fontAlgn="base" latinLnBrk="0" hangingPunct="0">
              <a:lnSpc>
                <a:spcPct val="100000"/>
              </a:lnSpc>
              <a:spcBef>
                <a:spcPts val="0"/>
              </a:spcBef>
              <a:spcAft>
                <a:spcPts val="600"/>
              </a:spcAft>
              <a:buClrTx/>
              <a:buSzTx/>
              <a:buFontTx/>
              <a:buNone/>
              <a:tabLst/>
              <a:defRPr/>
            </a:pPr>
            <a:r>
              <a:rPr kumimoji="0" lang="en-US" sz="21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Intentional Islanding</a:t>
            </a:r>
          </a:p>
        </p:txBody>
      </p:sp>
      <p:sp>
        <p:nvSpPr>
          <p:cNvPr id="7" name="TextBox 6">
            <a:extLst>
              <a:ext uri="{FF2B5EF4-FFF2-40B4-BE49-F238E27FC236}">
                <a16:creationId xmlns:a16="http://schemas.microsoft.com/office/drawing/2014/main" id="{0F958557-7E2C-488C-95B4-7C21D192ACD7}"/>
              </a:ext>
            </a:extLst>
          </p:cNvPr>
          <p:cNvSpPr txBox="1"/>
          <p:nvPr/>
        </p:nvSpPr>
        <p:spPr>
          <a:xfrm>
            <a:off x="533400" y="2057400"/>
            <a:ext cx="8077200" cy="1143000"/>
          </a:xfrm>
          <a:prstGeom prst="rect">
            <a:avLst/>
          </a:prstGeom>
        </p:spPr>
        <p:txBody>
          <a:bodyPr wrap="square" rtlCol="0">
            <a:normAutofit/>
          </a:bodyPr>
          <a:lstStyle/>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US" sz="1400" b="1" i="0" u="sng"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Rule 21 is does not address Intentional Islanding.  This is addressed in other proceedings </a:t>
            </a:r>
            <a:r>
              <a:rPr kumimoji="0" lang="en-US" sz="1400" b="1" i="0" u="sng" strike="noStrike" kern="1200" cap="none" spc="0" normalizeH="0" baseline="0" noProof="0" dirty="0">
                <a:ln>
                  <a:noFill/>
                </a:ln>
                <a:solidFill>
                  <a:srgbClr val="FF0000"/>
                </a:solidFill>
                <a:effectLst/>
                <a:uLnTx/>
                <a:uFillTx/>
                <a:latin typeface="Segoe UI" panose="020B0502040204020203" pitchFamily="34" charset="0"/>
                <a:ea typeface="Segoe UI" panose="020B0502040204020203" pitchFamily="34" charset="0"/>
                <a:cs typeface="Segoe UI" panose="020B0502040204020203" pitchFamily="34" charset="0"/>
              </a:rPr>
              <a:t>(need to list the other proceeding)  Recommend not including in this revision of Rule 21.</a:t>
            </a:r>
          </a:p>
        </p:txBody>
      </p:sp>
      <p:sp>
        <p:nvSpPr>
          <p:cNvPr id="19" name="TextBox 18">
            <a:extLst>
              <a:ext uri="{FF2B5EF4-FFF2-40B4-BE49-F238E27FC236}">
                <a16:creationId xmlns:a16="http://schemas.microsoft.com/office/drawing/2014/main" id="{D6A30C0B-F077-45B5-A3E3-DEEA717C2A02}"/>
              </a:ext>
            </a:extLst>
          </p:cNvPr>
          <p:cNvSpPr txBox="1"/>
          <p:nvPr/>
        </p:nvSpPr>
        <p:spPr>
          <a:xfrm>
            <a:off x="2819400" y="762000"/>
            <a:ext cx="3636146" cy="483293"/>
          </a:xfrm>
          <a:prstGeom prst="rect">
            <a:avLst/>
          </a:prstGeom>
        </p:spPr>
        <p:txBody>
          <a:bodyPr wrap="square" rtlCol="0">
            <a:normAutofit/>
          </a:bodyPr>
          <a:lstStyle/>
          <a:p>
            <a:pPr marL="0" marR="0" lvl="0" indent="0" algn="l" defTabSz="914400" rtl="0" eaLnBrk="0" fontAlgn="base" latinLnBrk="0" hangingPunct="0">
              <a:lnSpc>
                <a:spcPct val="100000"/>
              </a:lnSpc>
              <a:spcBef>
                <a:spcPts val="0"/>
              </a:spcBef>
              <a:spcAft>
                <a:spcPts val="60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7216108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65D3FA4-C148-418B-9E4A-ACC9C1BDB5C5}"/>
              </a:ext>
            </a:extLst>
          </p:cNvPr>
          <p:cNvSpPr txBox="1"/>
          <p:nvPr/>
        </p:nvSpPr>
        <p:spPr>
          <a:xfrm>
            <a:off x="533400" y="381000"/>
            <a:ext cx="7620000" cy="990600"/>
          </a:xfrm>
          <a:prstGeom prst="rect">
            <a:avLst/>
          </a:prstGeom>
        </p:spPr>
        <p:txBody>
          <a:bodyPr wrap="square" rtlCol="0">
            <a:normAutofit fontScale="85000" lnSpcReduction="10000"/>
          </a:bodyPr>
          <a:lstStyle/>
          <a:p>
            <a:pPr marL="0" marR="0" lvl="0" indent="0" algn="ctr" defTabSz="914400" rtl="0" eaLnBrk="0" fontAlgn="base" latinLnBrk="0" hangingPunct="0">
              <a:lnSpc>
                <a:spcPct val="100000"/>
              </a:lnSpc>
              <a:spcBef>
                <a:spcPts val="0"/>
              </a:spcBef>
              <a:spcAft>
                <a:spcPts val="600"/>
              </a:spcAft>
              <a:buClrTx/>
              <a:buSzTx/>
              <a:buFontTx/>
              <a:buNone/>
              <a:tabLst/>
              <a:defRPr/>
            </a:pPr>
            <a:r>
              <a:rPr kumimoji="0" lang="en-US" sz="26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Rule 21 Proposed Modification For IEEE 1547 Section 9.0</a:t>
            </a:r>
          </a:p>
          <a:p>
            <a:pPr marL="0" marR="0" lvl="0" indent="0" algn="ctr" defTabSz="914400" rtl="0" eaLnBrk="0" fontAlgn="base" latinLnBrk="0" hangingPunct="0">
              <a:lnSpc>
                <a:spcPct val="100000"/>
              </a:lnSpc>
              <a:spcBef>
                <a:spcPts val="0"/>
              </a:spcBef>
              <a:spcAft>
                <a:spcPts val="600"/>
              </a:spcAft>
              <a:buClrTx/>
              <a:buSzTx/>
              <a:buFontTx/>
              <a:buNone/>
              <a:tabLst/>
              <a:defRPr/>
            </a:pPr>
            <a:r>
              <a:rPr kumimoji="0" lang="en-US" sz="21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DER on Distribution Secondary Grid/Area/ Street (grid) networks and spot networks.</a:t>
            </a:r>
          </a:p>
        </p:txBody>
      </p:sp>
      <p:sp>
        <p:nvSpPr>
          <p:cNvPr id="7" name="TextBox 6">
            <a:extLst>
              <a:ext uri="{FF2B5EF4-FFF2-40B4-BE49-F238E27FC236}">
                <a16:creationId xmlns:a16="http://schemas.microsoft.com/office/drawing/2014/main" id="{0F958557-7E2C-488C-95B4-7C21D192ACD7}"/>
              </a:ext>
            </a:extLst>
          </p:cNvPr>
          <p:cNvSpPr txBox="1"/>
          <p:nvPr/>
        </p:nvSpPr>
        <p:spPr>
          <a:xfrm>
            <a:off x="228600" y="1295400"/>
            <a:ext cx="7772400" cy="685800"/>
          </a:xfrm>
          <a:prstGeom prst="rect">
            <a:avLst/>
          </a:prstGeom>
        </p:spPr>
        <p:txBody>
          <a:bodyPr wrap="square" rtlCol="0">
            <a:normAutofit fontScale="92500" lnSpcReduction="20000"/>
          </a:bodyPr>
          <a:lstStyle/>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US" sz="1400" b="1" i="0" u="sng"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IEEE 1547-2018 Allows DER on Secondary Networks under the following conditions:  Presently Rule 21 is does not specifically address DER on secondary networks</a:t>
            </a:r>
            <a:r>
              <a:rPr kumimoji="0" lang="en-US" sz="1400" b="1" i="0" u="sng" strike="noStrike" kern="1200" cap="none" spc="0" normalizeH="0" baseline="0" noProof="0" dirty="0">
                <a:ln>
                  <a:noFill/>
                </a:ln>
                <a:solidFill>
                  <a:srgbClr val="FF0000"/>
                </a:solidFill>
                <a:effectLst/>
                <a:uLnTx/>
                <a:uFillTx/>
                <a:latin typeface="Segoe UI" panose="020B0502040204020203" pitchFamily="34" charset="0"/>
                <a:ea typeface="Segoe UI" panose="020B0502040204020203" pitchFamily="34" charset="0"/>
                <a:cs typeface="Segoe UI" panose="020B0502040204020203" pitchFamily="34" charset="0"/>
              </a:rPr>
              <a:t>. </a:t>
            </a:r>
          </a:p>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US" sz="1400" b="1" i="0" u="sng" strike="noStrike" kern="1200" cap="none" spc="0" normalizeH="0" baseline="0" noProof="0" dirty="0">
                <a:ln>
                  <a:noFill/>
                </a:ln>
                <a:solidFill>
                  <a:srgbClr val="FF0000"/>
                </a:solidFill>
                <a:effectLst/>
                <a:uLnTx/>
                <a:uFillTx/>
                <a:latin typeface="Segoe UI" panose="020B0502040204020203" pitchFamily="34" charset="0"/>
                <a:ea typeface="Segoe UI" panose="020B0502040204020203" pitchFamily="34" charset="0"/>
                <a:cs typeface="Segoe UI" panose="020B0502040204020203" pitchFamily="34" charset="0"/>
              </a:rPr>
              <a:t>Keep Rule 21 as-is, do not incorporate in Rule 21 at this time.</a:t>
            </a:r>
          </a:p>
        </p:txBody>
      </p:sp>
      <p:sp>
        <p:nvSpPr>
          <p:cNvPr id="19" name="TextBox 18">
            <a:extLst>
              <a:ext uri="{FF2B5EF4-FFF2-40B4-BE49-F238E27FC236}">
                <a16:creationId xmlns:a16="http://schemas.microsoft.com/office/drawing/2014/main" id="{D6A30C0B-F077-45B5-A3E3-DEEA717C2A02}"/>
              </a:ext>
            </a:extLst>
          </p:cNvPr>
          <p:cNvSpPr txBox="1"/>
          <p:nvPr/>
        </p:nvSpPr>
        <p:spPr>
          <a:xfrm>
            <a:off x="2580073" y="830798"/>
            <a:ext cx="3636146" cy="483293"/>
          </a:xfrm>
          <a:prstGeom prst="rect">
            <a:avLst/>
          </a:prstGeom>
        </p:spPr>
        <p:txBody>
          <a:bodyPr wrap="square" rtlCol="0">
            <a:normAutofit/>
          </a:bodyPr>
          <a:lstStyle/>
          <a:p>
            <a:pPr marL="0" marR="0" lvl="0" indent="0" algn="l" defTabSz="914400" rtl="0" eaLnBrk="0" fontAlgn="base" latinLnBrk="0" hangingPunct="0">
              <a:lnSpc>
                <a:spcPct val="100000"/>
              </a:lnSpc>
              <a:spcBef>
                <a:spcPts val="0"/>
              </a:spcBef>
              <a:spcAft>
                <a:spcPts val="60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pic>
        <p:nvPicPr>
          <p:cNvPr id="2" name="Picture 1">
            <a:extLst>
              <a:ext uri="{FF2B5EF4-FFF2-40B4-BE49-F238E27FC236}">
                <a16:creationId xmlns:a16="http://schemas.microsoft.com/office/drawing/2014/main" id="{CF4F83FD-11D2-46E2-8088-1F8EA846D8BF}"/>
              </a:ext>
            </a:extLst>
          </p:cNvPr>
          <p:cNvPicPr>
            <a:picLocks noChangeAspect="1"/>
          </p:cNvPicPr>
          <p:nvPr/>
        </p:nvPicPr>
        <p:blipFill>
          <a:blip r:embed="rId2"/>
          <a:stretch>
            <a:fillRect/>
          </a:stretch>
        </p:blipFill>
        <p:spPr>
          <a:xfrm>
            <a:off x="381000" y="2057400"/>
            <a:ext cx="7033897" cy="1741688"/>
          </a:xfrm>
          <a:prstGeom prst="rect">
            <a:avLst/>
          </a:prstGeom>
        </p:spPr>
      </p:pic>
      <p:pic>
        <p:nvPicPr>
          <p:cNvPr id="3" name="Picture 2">
            <a:extLst>
              <a:ext uri="{FF2B5EF4-FFF2-40B4-BE49-F238E27FC236}">
                <a16:creationId xmlns:a16="http://schemas.microsoft.com/office/drawing/2014/main" id="{C7E99BAF-A6FF-4020-B64C-C2881B1EDE79}"/>
              </a:ext>
            </a:extLst>
          </p:cNvPr>
          <p:cNvPicPr>
            <a:picLocks noChangeAspect="1"/>
          </p:cNvPicPr>
          <p:nvPr/>
        </p:nvPicPr>
        <p:blipFill>
          <a:blip r:embed="rId3"/>
          <a:stretch>
            <a:fillRect/>
          </a:stretch>
        </p:blipFill>
        <p:spPr>
          <a:xfrm>
            <a:off x="228600" y="3657600"/>
            <a:ext cx="6248400" cy="2575171"/>
          </a:xfrm>
          <a:prstGeom prst="rect">
            <a:avLst/>
          </a:prstGeom>
        </p:spPr>
      </p:pic>
    </p:spTree>
    <p:extLst>
      <p:ext uri="{BB962C8B-B14F-4D97-AF65-F5344CB8AC3E}">
        <p14:creationId xmlns:p14="http://schemas.microsoft.com/office/powerpoint/2010/main" val="40568090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65D3FA4-C148-418B-9E4A-ACC9C1BDB5C5}"/>
              </a:ext>
            </a:extLst>
          </p:cNvPr>
          <p:cNvSpPr txBox="1"/>
          <p:nvPr/>
        </p:nvSpPr>
        <p:spPr>
          <a:xfrm>
            <a:off x="304800" y="381000"/>
            <a:ext cx="8382000" cy="990600"/>
          </a:xfrm>
          <a:prstGeom prst="rect">
            <a:avLst/>
          </a:prstGeom>
        </p:spPr>
        <p:txBody>
          <a:bodyPr wrap="square" rtlCol="0">
            <a:normAutofit fontScale="92500"/>
          </a:bodyPr>
          <a:lstStyle/>
          <a:p>
            <a:pPr marL="0" marR="0" lvl="0" indent="0" algn="ctr" defTabSz="914400" rtl="0" eaLnBrk="0" fontAlgn="base" latinLnBrk="0" hangingPunct="0">
              <a:lnSpc>
                <a:spcPct val="100000"/>
              </a:lnSpc>
              <a:spcBef>
                <a:spcPts val="0"/>
              </a:spcBef>
              <a:spcAft>
                <a:spcPts val="600"/>
              </a:spcAft>
              <a:buClrTx/>
              <a:buSzTx/>
              <a:buFontTx/>
              <a:buNone/>
              <a:tabLst/>
              <a:defRPr/>
            </a:pPr>
            <a:r>
              <a:rPr kumimoji="0" lang="en-US" sz="26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Rule 21 Proposed Modification For IEEE 1547 Section 10.0</a:t>
            </a:r>
          </a:p>
          <a:p>
            <a:pPr marL="0" marR="0" lvl="0" indent="0" algn="ctr" defTabSz="914400" rtl="0" eaLnBrk="0" fontAlgn="base" latinLnBrk="0" hangingPunct="0">
              <a:lnSpc>
                <a:spcPct val="100000"/>
              </a:lnSpc>
              <a:spcBef>
                <a:spcPts val="0"/>
              </a:spcBef>
              <a:spcAft>
                <a:spcPts val="600"/>
              </a:spcAft>
              <a:buClrTx/>
              <a:buSzTx/>
              <a:buFontTx/>
              <a:buNone/>
              <a:tabLst/>
              <a:defRPr/>
            </a:pPr>
            <a:r>
              <a:rPr kumimoji="0" lang="en-US" sz="19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Interoperability, Information Exchange, Information models, and Protocols</a:t>
            </a:r>
          </a:p>
        </p:txBody>
      </p:sp>
      <p:sp>
        <p:nvSpPr>
          <p:cNvPr id="19" name="TextBox 18">
            <a:extLst>
              <a:ext uri="{FF2B5EF4-FFF2-40B4-BE49-F238E27FC236}">
                <a16:creationId xmlns:a16="http://schemas.microsoft.com/office/drawing/2014/main" id="{D6A30C0B-F077-45B5-A3E3-DEEA717C2A02}"/>
              </a:ext>
            </a:extLst>
          </p:cNvPr>
          <p:cNvSpPr txBox="1"/>
          <p:nvPr/>
        </p:nvSpPr>
        <p:spPr>
          <a:xfrm>
            <a:off x="2580073" y="830798"/>
            <a:ext cx="3636146" cy="483293"/>
          </a:xfrm>
          <a:prstGeom prst="rect">
            <a:avLst/>
          </a:prstGeom>
        </p:spPr>
        <p:txBody>
          <a:bodyPr wrap="square" rtlCol="0">
            <a:normAutofit/>
          </a:bodyPr>
          <a:lstStyle/>
          <a:p>
            <a:pPr marL="0" marR="0" lvl="0" indent="0" algn="l" defTabSz="914400" rtl="0" eaLnBrk="0" fontAlgn="base" latinLnBrk="0" hangingPunct="0">
              <a:lnSpc>
                <a:spcPct val="100000"/>
              </a:lnSpc>
              <a:spcBef>
                <a:spcPts val="0"/>
              </a:spcBef>
              <a:spcAft>
                <a:spcPts val="60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pic>
        <p:nvPicPr>
          <p:cNvPr id="4" name="Picture 3">
            <a:extLst>
              <a:ext uri="{FF2B5EF4-FFF2-40B4-BE49-F238E27FC236}">
                <a16:creationId xmlns:a16="http://schemas.microsoft.com/office/drawing/2014/main" id="{9CBB3FFD-04C7-45DB-A7EF-52CC1A4FD7EF}"/>
              </a:ext>
            </a:extLst>
          </p:cNvPr>
          <p:cNvPicPr>
            <a:picLocks noChangeAspect="1"/>
          </p:cNvPicPr>
          <p:nvPr/>
        </p:nvPicPr>
        <p:blipFill>
          <a:blip r:embed="rId2"/>
          <a:stretch>
            <a:fillRect/>
          </a:stretch>
        </p:blipFill>
        <p:spPr>
          <a:xfrm>
            <a:off x="29378" y="2286000"/>
            <a:ext cx="5115470" cy="1981200"/>
          </a:xfrm>
          <a:prstGeom prst="rect">
            <a:avLst/>
          </a:prstGeom>
        </p:spPr>
      </p:pic>
      <p:sp>
        <p:nvSpPr>
          <p:cNvPr id="6" name="Rectangle 5">
            <a:extLst>
              <a:ext uri="{FF2B5EF4-FFF2-40B4-BE49-F238E27FC236}">
                <a16:creationId xmlns:a16="http://schemas.microsoft.com/office/drawing/2014/main" id="{16EB98E5-B827-418F-AB8A-4C473C21EAF3}"/>
              </a:ext>
            </a:extLst>
          </p:cNvPr>
          <p:cNvSpPr/>
          <p:nvPr/>
        </p:nvSpPr>
        <p:spPr>
          <a:xfrm>
            <a:off x="228600" y="2057400"/>
            <a:ext cx="2350323" cy="307777"/>
          </a:xfrm>
          <a:prstGeom prst="rect">
            <a:avLst/>
          </a:prstGeom>
        </p:spPr>
        <p:txBody>
          <a:bodyPr wrap="none">
            <a:spAutoFit/>
          </a:bodyPr>
          <a:lstStyle/>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US" sz="1400" b="1" i="0" u="sng"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IEEE 1547-2018 language:</a:t>
            </a:r>
          </a:p>
        </p:txBody>
      </p:sp>
      <p:sp>
        <p:nvSpPr>
          <p:cNvPr id="9" name="Rectangle 8">
            <a:extLst>
              <a:ext uri="{FF2B5EF4-FFF2-40B4-BE49-F238E27FC236}">
                <a16:creationId xmlns:a16="http://schemas.microsoft.com/office/drawing/2014/main" id="{C283278F-F473-44FB-B65F-BD122B1D07DE}"/>
              </a:ext>
            </a:extLst>
          </p:cNvPr>
          <p:cNvSpPr/>
          <p:nvPr/>
        </p:nvSpPr>
        <p:spPr>
          <a:xfrm>
            <a:off x="304800" y="1295400"/>
            <a:ext cx="8610600" cy="523220"/>
          </a:xfrm>
          <a:prstGeom prst="rect">
            <a:avLst/>
          </a:prstGeom>
        </p:spPr>
        <p:txBody>
          <a:bodyPr wrap="square">
            <a:spAutoFit/>
          </a:bodyPr>
          <a:lstStyle/>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US" sz="1400" b="1" i="0" u="sng"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Rule 21 Sections Hh.2.p, Hh.5.a –b,Hh.6., and Hh.7 address communication, monitoring, telemetry and control requirements :</a:t>
            </a:r>
          </a:p>
        </p:txBody>
      </p:sp>
      <p:pic>
        <p:nvPicPr>
          <p:cNvPr id="8" name="Picture 7">
            <a:extLst>
              <a:ext uri="{FF2B5EF4-FFF2-40B4-BE49-F238E27FC236}">
                <a16:creationId xmlns:a16="http://schemas.microsoft.com/office/drawing/2014/main" id="{91A8D6DD-1331-4723-9A3F-870433D1D3BB}"/>
              </a:ext>
            </a:extLst>
          </p:cNvPr>
          <p:cNvPicPr>
            <a:picLocks noChangeAspect="1"/>
          </p:cNvPicPr>
          <p:nvPr/>
        </p:nvPicPr>
        <p:blipFill>
          <a:blip r:embed="rId3"/>
          <a:stretch>
            <a:fillRect/>
          </a:stretch>
        </p:blipFill>
        <p:spPr>
          <a:xfrm>
            <a:off x="4667939" y="3657600"/>
            <a:ext cx="4450661" cy="2794967"/>
          </a:xfrm>
          <a:prstGeom prst="rect">
            <a:avLst/>
          </a:prstGeom>
        </p:spPr>
      </p:pic>
      <p:sp>
        <p:nvSpPr>
          <p:cNvPr id="11" name="Rectangle 10">
            <a:extLst>
              <a:ext uri="{FF2B5EF4-FFF2-40B4-BE49-F238E27FC236}">
                <a16:creationId xmlns:a16="http://schemas.microsoft.com/office/drawing/2014/main" id="{5A29C4F7-BB96-4173-865A-3A67AE5327A0}"/>
              </a:ext>
            </a:extLst>
          </p:cNvPr>
          <p:cNvSpPr/>
          <p:nvPr/>
        </p:nvSpPr>
        <p:spPr>
          <a:xfrm>
            <a:off x="4924697" y="2590800"/>
            <a:ext cx="4191000" cy="954107"/>
          </a:xfrm>
          <a:prstGeom prst="rect">
            <a:avLst/>
          </a:prstGeom>
        </p:spPr>
        <p:txBody>
          <a:bodyPr wrap="square">
            <a:spAutoFit/>
          </a:bodyPr>
          <a:lstStyle/>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US" sz="1400" b="1" i="0" u="sng" strike="noStrike" kern="1200" cap="none" spc="0" normalizeH="0" baseline="0" noProof="0" dirty="0">
                <a:ln>
                  <a:noFill/>
                </a:ln>
                <a:solidFill>
                  <a:srgbClr val="FF0000"/>
                </a:solidFill>
                <a:effectLst/>
                <a:uLnTx/>
                <a:uFillTx/>
                <a:latin typeface="Segoe UI" panose="020B0502040204020203" pitchFamily="34" charset="0"/>
                <a:ea typeface="Segoe UI" panose="020B0502040204020203" pitchFamily="34" charset="0"/>
                <a:cs typeface="Segoe UI" panose="020B0502040204020203" pitchFamily="34" charset="0"/>
              </a:rPr>
              <a:t>Rule 21 language (Section Hh.5) is very similar recommend keeping with minor changes (</a:t>
            </a:r>
            <a:r>
              <a:rPr kumimoji="0" lang="en-US" sz="1400" b="1" i="0" u="sng" strike="noStrike" kern="1200" cap="none" spc="0" normalizeH="0" baseline="0" noProof="0" dirty="0" err="1">
                <a:ln>
                  <a:noFill/>
                </a:ln>
                <a:solidFill>
                  <a:srgbClr val="FF0000"/>
                </a:solidFill>
                <a:effectLst/>
                <a:uLnTx/>
                <a:uFillTx/>
                <a:latin typeface="Segoe UI" panose="020B0502040204020203" pitchFamily="34" charset="0"/>
                <a:ea typeface="Segoe UI" panose="020B0502040204020203" pitchFamily="34" charset="0"/>
                <a:cs typeface="Segoe UI" panose="020B0502040204020203" pitchFamily="34" charset="0"/>
              </a:rPr>
              <a:t>ie</a:t>
            </a:r>
            <a:r>
              <a:rPr kumimoji="0" lang="en-US" sz="1400" b="1" i="0" u="sng" strike="noStrike" kern="1200" cap="none" spc="0" normalizeH="0" baseline="0" noProof="0" dirty="0">
                <a:ln>
                  <a:noFill/>
                </a:ln>
                <a:solidFill>
                  <a:srgbClr val="FF0000"/>
                </a:solidFill>
                <a:effectLst/>
                <a:uLnTx/>
                <a:uFillTx/>
                <a:latin typeface="Segoe UI" panose="020B0502040204020203" pitchFamily="34" charset="0"/>
                <a:ea typeface="Segoe UI" panose="020B0502040204020203" pitchFamily="34" charset="0"/>
                <a:cs typeface="Segoe UI" panose="020B0502040204020203" pitchFamily="34" charset="0"/>
              </a:rPr>
              <a:t> changing date of 2/22/2019 to 1/1/22 to conform to new requirements)</a:t>
            </a:r>
          </a:p>
        </p:txBody>
      </p:sp>
    </p:spTree>
    <p:extLst>
      <p:ext uri="{BB962C8B-B14F-4D97-AF65-F5344CB8AC3E}">
        <p14:creationId xmlns:p14="http://schemas.microsoft.com/office/powerpoint/2010/main" val="22175988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65D3FA4-C148-418B-9E4A-ACC9C1BDB5C5}"/>
              </a:ext>
            </a:extLst>
          </p:cNvPr>
          <p:cNvSpPr txBox="1"/>
          <p:nvPr/>
        </p:nvSpPr>
        <p:spPr>
          <a:xfrm>
            <a:off x="228600" y="381000"/>
            <a:ext cx="8382000" cy="990600"/>
          </a:xfrm>
          <a:prstGeom prst="rect">
            <a:avLst/>
          </a:prstGeom>
        </p:spPr>
        <p:txBody>
          <a:bodyPr wrap="square" rtlCol="0">
            <a:normAutofit fontScale="92500"/>
          </a:bodyPr>
          <a:lstStyle/>
          <a:p>
            <a:pPr marL="0" marR="0" lvl="0" indent="0" algn="ctr" defTabSz="914400" rtl="0" eaLnBrk="0" fontAlgn="base" latinLnBrk="0" hangingPunct="0">
              <a:lnSpc>
                <a:spcPct val="100000"/>
              </a:lnSpc>
              <a:spcBef>
                <a:spcPts val="0"/>
              </a:spcBef>
              <a:spcAft>
                <a:spcPts val="600"/>
              </a:spcAft>
              <a:buClrTx/>
              <a:buSzTx/>
              <a:buFontTx/>
              <a:buNone/>
              <a:tabLst/>
              <a:defRPr/>
            </a:pPr>
            <a:r>
              <a:rPr kumimoji="0" lang="en-US" sz="26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Rule 21 Proposed Modification For IEEE 1547 Section 10.0</a:t>
            </a:r>
          </a:p>
          <a:p>
            <a:pPr marL="0" marR="0" lvl="0" indent="0" algn="ctr" defTabSz="914400" rtl="0" eaLnBrk="0" fontAlgn="base" latinLnBrk="0" hangingPunct="0">
              <a:lnSpc>
                <a:spcPct val="100000"/>
              </a:lnSpc>
              <a:spcBef>
                <a:spcPts val="0"/>
              </a:spcBef>
              <a:spcAft>
                <a:spcPts val="600"/>
              </a:spcAft>
              <a:buClrTx/>
              <a:buSzTx/>
              <a:buFontTx/>
              <a:buNone/>
              <a:tabLst/>
              <a:defRPr/>
            </a:pPr>
            <a:r>
              <a:rPr kumimoji="0" lang="en-US" sz="21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Section 10.2 Monitoring Control and Information Exchange Requirements</a:t>
            </a:r>
          </a:p>
        </p:txBody>
      </p:sp>
      <p:sp>
        <p:nvSpPr>
          <p:cNvPr id="19" name="TextBox 18">
            <a:extLst>
              <a:ext uri="{FF2B5EF4-FFF2-40B4-BE49-F238E27FC236}">
                <a16:creationId xmlns:a16="http://schemas.microsoft.com/office/drawing/2014/main" id="{D6A30C0B-F077-45B5-A3E3-DEEA717C2A02}"/>
              </a:ext>
            </a:extLst>
          </p:cNvPr>
          <p:cNvSpPr txBox="1"/>
          <p:nvPr/>
        </p:nvSpPr>
        <p:spPr>
          <a:xfrm>
            <a:off x="2580073" y="830798"/>
            <a:ext cx="3636146" cy="483293"/>
          </a:xfrm>
          <a:prstGeom prst="rect">
            <a:avLst/>
          </a:prstGeom>
        </p:spPr>
        <p:txBody>
          <a:bodyPr wrap="square" rtlCol="0">
            <a:normAutofit/>
          </a:bodyPr>
          <a:lstStyle/>
          <a:p>
            <a:pPr marL="0" marR="0" lvl="0" indent="0" algn="l" defTabSz="914400" rtl="0" eaLnBrk="0" fontAlgn="base" latinLnBrk="0" hangingPunct="0">
              <a:lnSpc>
                <a:spcPct val="100000"/>
              </a:lnSpc>
              <a:spcBef>
                <a:spcPts val="0"/>
              </a:spcBef>
              <a:spcAft>
                <a:spcPts val="60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 name="Rectangle 5">
            <a:extLst>
              <a:ext uri="{FF2B5EF4-FFF2-40B4-BE49-F238E27FC236}">
                <a16:creationId xmlns:a16="http://schemas.microsoft.com/office/drawing/2014/main" id="{16EB98E5-B827-418F-AB8A-4C473C21EAF3}"/>
              </a:ext>
            </a:extLst>
          </p:cNvPr>
          <p:cNvSpPr/>
          <p:nvPr/>
        </p:nvSpPr>
        <p:spPr>
          <a:xfrm>
            <a:off x="457200" y="1219200"/>
            <a:ext cx="2350323" cy="307777"/>
          </a:xfrm>
          <a:prstGeom prst="rect">
            <a:avLst/>
          </a:prstGeom>
        </p:spPr>
        <p:txBody>
          <a:bodyPr wrap="none">
            <a:spAutoFit/>
          </a:bodyPr>
          <a:lstStyle/>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US" sz="1400" b="1" i="0" u="sng"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IEEE 1547-2018 language:</a:t>
            </a:r>
          </a:p>
        </p:txBody>
      </p:sp>
      <p:pic>
        <p:nvPicPr>
          <p:cNvPr id="2" name="Picture 1">
            <a:extLst>
              <a:ext uri="{FF2B5EF4-FFF2-40B4-BE49-F238E27FC236}">
                <a16:creationId xmlns:a16="http://schemas.microsoft.com/office/drawing/2014/main" id="{6C548E33-F090-4D12-8939-37AAF47F7BB2}"/>
              </a:ext>
            </a:extLst>
          </p:cNvPr>
          <p:cNvPicPr>
            <a:picLocks noChangeAspect="1"/>
          </p:cNvPicPr>
          <p:nvPr/>
        </p:nvPicPr>
        <p:blipFill>
          <a:blip r:embed="rId2"/>
          <a:stretch>
            <a:fillRect/>
          </a:stretch>
        </p:blipFill>
        <p:spPr>
          <a:xfrm>
            <a:off x="304799" y="1600200"/>
            <a:ext cx="6248747" cy="2590800"/>
          </a:xfrm>
          <a:prstGeom prst="rect">
            <a:avLst/>
          </a:prstGeom>
        </p:spPr>
      </p:pic>
      <p:sp>
        <p:nvSpPr>
          <p:cNvPr id="10" name="Rectangle 9">
            <a:extLst>
              <a:ext uri="{FF2B5EF4-FFF2-40B4-BE49-F238E27FC236}">
                <a16:creationId xmlns:a16="http://schemas.microsoft.com/office/drawing/2014/main" id="{020A3B91-C7B6-4AF7-A9E5-5D3890830B6B}"/>
              </a:ext>
            </a:extLst>
          </p:cNvPr>
          <p:cNvSpPr/>
          <p:nvPr/>
        </p:nvSpPr>
        <p:spPr>
          <a:xfrm>
            <a:off x="6324600" y="2514600"/>
            <a:ext cx="2057400" cy="276999"/>
          </a:xfrm>
          <a:prstGeom prst="rect">
            <a:avLst/>
          </a:prstGeom>
        </p:spPr>
        <p:txBody>
          <a:bodyPr wrap="square">
            <a:spAutoFit/>
          </a:bodyPr>
          <a:lstStyle/>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US" sz="1200" b="1" i="0" u="sng" strike="noStrike" kern="1200" cap="none" spc="0" normalizeH="0" baseline="0" noProof="0" dirty="0">
                <a:ln>
                  <a:noFill/>
                </a:ln>
                <a:solidFill>
                  <a:srgbClr val="FF0000"/>
                </a:solidFill>
                <a:effectLst/>
                <a:uLnTx/>
                <a:uFillTx/>
                <a:latin typeface="Segoe UI" panose="020B0502040204020203" pitchFamily="34" charset="0"/>
                <a:ea typeface="Segoe UI" panose="020B0502040204020203" pitchFamily="34" charset="0"/>
                <a:cs typeface="Segoe UI" panose="020B0502040204020203" pitchFamily="34" charset="0"/>
              </a:rPr>
              <a:t>Add to Ca Rule Hh.7.</a:t>
            </a:r>
          </a:p>
        </p:txBody>
      </p:sp>
      <p:sp>
        <p:nvSpPr>
          <p:cNvPr id="11" name="Rectangle 10">
            <a:extLst>
              <a:ext uri="{FF2B5EF4-FFF2-40B4-BE49-F238E27FC236}">
                <a16:creationId xmlns:a16="http://schemas.microsoft.com/office/drawing/2014/main" id="{3A249312-60C0-4902-8A59-79845CB26632}"/>
              </a:ext>
            </a:extLst>
          </p:cNvPr>
          <p:cNvSpPr/>
          <p:nvPr/>
        </p:nvSpPr>
        <p:spPr>
          <a:xfrm>
            <a:off x="6324600" y="2819400"/>
            <a:ext cx="2286000" cy="461665"/>
          </a:xfrm>
          <a:prstGeom prst="rect">
            <a:avLst/>
          </a:prstGeom>
        </p:spPr>
        <p:txBody>
          <a:bodyPr wrap="square">
            <a:spAutoFit/>
          </a:bodyPr>
          <a:lstStyle/>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US" sz="1200" b="1" i="0" u="sng" strike="noStrike" kern="1200" cap="none" spc="0" normalizeH="0" baseline="0" noProof="0" dirty="0">
                <a:ln>
                  <a:noFill/>
                </a:ln>
                <a:solidFill>
                  <a:srgbClr val="FF0000"/>
                </a:solidFill>
                <a:effectLst/>
                <a:uLnTx/>
                <a:uFillTx/>
                <a:latin typeface="Segoe UI" panose="020B0502040204020203" pitchFamily="34" charset="0"/>
                <a:ea typeface="Segoe UI" panose="020B0502040204020203" pitchFamily="34" charset="0"/>
                <a:cs typeface="Segoe UI" panose="020B0502040204020203" pitchFamily="34" charset="0"/>
              </a:rPr>
              <a:t>Add to Ca Rule Hh.7 under “</a:t>
            </a:r>
            <a:r>
              <a:rPr kumimoji="0" lang="en-US" sz="1200" b="1" i="0" u="sng" strike="noStrike" kern="1200" cap="none" spc="0" normalizeH="0" baseline="0" noProof="0" dirty="0" err="1">
                <a:ln>
                  <a:noFill/>
                </a:ln>
                <a:solidFill>
                  <a:srgbClr val="FF0000"/>
                </a:solidFill>
                <a:effectLst/>
                <a:uLnTx/>
                <a:uFillTx/>
                <a:latin typeface="Segoe UI" panose="020B0502040204020203" pitchFamily="34" charset="0"/>
                <a:ea typeface="Segoe UI" panose="020B0502040204020203" pitchFamily="34" charset="0"/>
                <a:cs typeface="Segoe UI" panose="020B0502040204020203" pitchFamily="34" charset="0"/>
              </a:rPr>
              <a:t>Namplate</a:t>
            </a:r>
            <a:r>
              <a:rPr kumimoji="0" lang="en-US" sz="1200" b="1" i="0" u="sng" strike="noStrike" kern="1200" cap="none" spc="0" normalizeH="0" baseline="0" noProof="0" dirty="0">
                <a:ln>
                  <a:noFill/>
                </a:ln>
                <a:solidFill>
                  <a:srgbClr val="FF0000"/>
                </a:solidFill>
                <a:effectLst/>
                <a:uLnTx/>
                <a:uFillTx/>
                <a:latin typeface="Segoe UI" panose="020B0502040204020203" pitchFamily="34" charset="0"/>
                <a:ea typeface="Segoe UI" panose="020B0502040204020203" pitchFamily="34" charset="0"/>
                <a:cs typeface="Segoe UI" panose="020B0502040204020203" pitchFamily="34" charset="0"/>
              </a:rPr>
              <a:t>”.</a:t>
            </a:r>
          </a:p>
        </p:txBody>
      </p:sp>
      <p:sp>
        <p:nvSpPr>
          <p:cNvPr id="12" name="Rectangle 11">
            <a:extLst>
              <a:ext uri="{FF2B5EF4-FFF2-40B4-BE49-F238E27FC236}">
                <a16:creationId xmlns:a16="http://schemas.microsoft.com/office/drawing/2014/main" id="{5FEC82E3-548E-41A5-9BD0-3C8AFF47396C}"/>
              </a:ext>
            </a:extLst>
          </p:cNvPr>
          <p:cNvSpPr/>
          <p:nvPr/>
        </p:nvSpPr>
        <p:spPr>
          <a:xfrm>
            <a:off x="6324600" y="3276600"/>
            <a:ext cx="2286000" cy="276999"/>
          </a:xfrm>
          <a:prstGeom prst="rect">
            <a:avLst/>
          </a:prstGeom>
        </p:spPr>
        <p:txBody>
          <a:bodyPr wrap="square">
            <a:spAutoFit/>
          </a:bodyPr>
          <a:lstStyle/>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US" sz="1200" b="1" i="0" u="sng" strike="noStrike" kern="1200" cap="none" spc="0" normalizeH="0" baseline="0" noProof="0" dirty="0">
                <a:ln>
                  <a:noFill/>
                </a:ln>
                <a:solidFill>
                  <a:srgbClr val="FF0000"/>
                </a:solidFill>
                <a:effectLst/>
                <a:uLnTx/>
                <a:uFillTx/>
                <a:latin typeface="Segoe UI" panose="020B0502040204020203" pitchFamily="34" charset="0"/>
                <a:ea typeface="Segoe UI" panose="020B0502040204020203" pitchFamily="34" charset="0"/>
                <a:cs typeface="Segoe UI" panose="020B0502040204020203" pitchFamily="34" charset="0"/>
              </a:rPr>
              <a:t>Add points to Ca Rule Hh.7.a. </a:t>
            </a:r>
          </a:p>
        </p:txBody>
      </p:sp>
      <p:sp>
        <p:nvSpPr>
          <p:cNvPr id="13" name="Rectangle 12">
            <a:extLst>
              <a:ext uri="{FF2B5EF4-FFF2-40B4-BE49-F238E27FC236}">
                <a16:creationId xmlns:a16="http://schemas.microsoft.com/office/drawing/2014/main" id="{3E29AEEA-087E-4542-B64D-0830A22377E5}"/>
              </a:ext>
            </a:extLst>
          </p:cNvPr>
          <p:cNvSpPr/>
          <p:nvPr/>
        </p:nvSpPr>
        <p:spPr>
          <a:xfrm>
            <a:off x="6324600" y="3657600"/>
            <a:ext cx="2286000" cy="461665"/>
          </a:xfrm>
          <a:prstGeom prst="rect">
            <a:avLst/>
          </a:prstGeom>
        </p:spPr>
        <p:txBody>
          <a:bodyPr wrap="square">
            <a:spAutoFit/>
          </a:bodyPr>
          <a:lstStyle/>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US" sz="1200" b="1" i="0" u="sng" strike="noStrike" kern="1200" cap="none" spc="0" normalizeH="0" baseline="0" noProof="0" dirty="0">
                <a:ln>
                  <a:noFill/>
                </a:ln>
                <a:solidFill>
                  <a:srgbClr val="FF0000"/>
                </a:solidFill>
                <a:effectLst/>
                <a:uLnTx/>
                <a:uFillTx/>
                <a:latin typeface="Segoe UI" panose="020B0502040204020203" pitchFamily="34" charset="0"/>
                <a:ea typeface="Segoe UI" panose="020B0502040204020203" pitchFamily="34" charset="0"/>
                <a:cs typeface="Segoe UI" panose="020B0502040204020203" pitchFamily="34" charset="0"/>
              </a:rPr>
              <a:t>Include in Ca Rule Hh.6.a. and Hh.8.a</a:t>
            </a:r>
          </a:p>
        </p:txBody>
      </p:sp>
    </p:spTree>
    <p:extLst>
      <p:ext uri="{BB962C8B-B14F-4D97-AF65-F5344CB8AC3E}">
        <p14:creationId xmlns:p14="http://schemas.microsoft.com/office/powerpoint/2010/main" val="17247386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65D3FA4-C148-418B-9E4A-ACC9C1BDB5C5}"/>
              </a:ext>
            </a:extLst>
          </p:cNvPr>
          <p:cNvSpPr txBox="1"/>
          <p:nvPr/>
        </p:nvSpPr>
        <p:spPr>
          <a:xfrm>
            <a:off x="228600" y="381000"/>
            <a:ext cx="8382000" cy="990600"/>
          </a:xfrm>
          <a:prstGeom prst="rect">
            <a:avLst/>
          </a:prstGeom>
        </p:spPr>
        <p:txBody>
          <a:bodyPr wrap="square" rtlCol="0">
            <a:normAutofit fontScale="92500"/>
          </a:bodyPr>
          <a:lstStyle/>
          <a:p>
            <a:pPr marL="0" marR="0" lvl="0" indent="0" algn="ctr" defTabSz="914400" rtl="0" eaLnBrk="0" fontAlgn="base" latinLnBrk="0" hangingPunct="0">
              <a:lnSpc>
                <a:spcPct val="100000"/>
              </a:lnSpc>
              <a:spcBef>
                <a:spcPts val="0"/>
              </a:spcBef>
              <a:spcAft>
                <a:spcPts val="600"/>
              </a:spcAft>
              <a:buClrTx/>
              <a:buSzTx/>
              <a:buFontTx/>
              <a:buNone/>
              <a:tabLst/>
              <a:defRPr/>
            </a:pPr>
            <a:r>
              <a:rPr kumimoji="0" lang="en-US" sz="26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Rule 21 Proposed Modification For IEEE 1547 Section 10.0</a:t>
            </a:r>
          </a:p>
          <a:p>
            <a:pPr marL="0" marR="0" lvl="0" indent="0" algn="ctr" defTabSz="914400" rtl="0" eaLnBrk="0" fontAlgn="base" latinLnBrk="0" hangingPunct="0">
              <a:lnSpc>
                <a:spcPct val="100000"/>
              </a:lnSpc>
              <a:spcBef>
                <a:spcPts val="0"/>
              </a:spcBef>
              <a:spcAft>
                <a:spcPts val="600"/>
              </a:spcAft>
              <a:buClrTx/>
              <a:buSzTx/>
              <a:buFontTx/>
              <a:buNone/>
              <a:tabLst/>
              <a:defRPr/>
            </a:pPr>
            <a:r>
              <a:rPr kumimoji="0" lang="en-US" sz="21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Section 10.3 Nameplate Information</a:t>
            </a:r>
          </a:p>
        </p:txBody>
      </p:sp>
      <p:sp>
        <p:nvSpPr>
          <p:cNvPr id="19" name="TextBox 18">
            <a:extLst>
              <a:ext uri="{FF2B5EF4-FFF2-40B4-BE49-F238E27FC236}">
                <a16:creationId xmlns:a16="http://schemas.microsoft.com/office/drawing/2014/main" id="{D6A30C0B-F077-45B5-A3E3-DEEA717C2A02}"/>
              </a:ext>
            </a:extLst>
          </p:cNvPr>
          <p:cNvSpPr txBox="1"/>
          <p:nvPr/>
        </p:nvSpPr>
        <p:spPr>
          <a:xfrm>
            <a:off x="2580073" y="830798"/>
            <a:ext cx="3636146" cy="483293"/>
          </a:xfrm>
          <a:prstGeom prst="rect">
            <a:avLst/>
          </a:prstGeom>
        </p:spPr>
        <p:txBody>
          <a:bodyPr wrap="square" rtlCol="0">
            <a:normAutofit/>
          </a:bodyPr>
          <a:lstStyle/>
          <a:p>
            <a:pPr marL="0" marR="0" lvl="0" indent="0" algn="l" defTabSz="914400" rtl="0" eaLnBrk="0" fontAlgn="base" latinLnBrk="0" hangingPunct="0">
              <a:lnSpc>
                <a:spcPct val="100000"/>
              </a:lnSpc>
              <a:spcBef>
                <a:spcPts val="0"/>
              </a:spcBef>
              <a:spcAft>
                <a:spcPts val="60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 name="Rectangle 5">
            <a:extLst>
              <a:ext uri="{FF2B5EF4-FFF2-40B4-BE49-F238E27FC236}">
                <a16:creationId xmlns:a16="http://schemas.microsoft.com/office/drawing/2014/main" id="{16EB98E5-B827-418F-AB8A-4C473C21EAF3}"/>
              </a:ext>
            </a:extLst>
          </p:cNvPr>
          <p:cNvSpPr/>
          <p:nvPr/>
        </p:nvSpPr>
        <p:spPr>
          <a:xfrm>
            <a:off x="304800" y="1143000"/>
            <a:ext cx="2350323" cy="307777"/>
          </a:xfrm>
          <a:prstGeom prst="rect">
            <a:avLst/>
          </a:prstGeom>
        </p:spPr>
        <p:txBody>
          <a:bodyPr wrap="none">
            <a:spAutoFit/>
          </a:bodyPr>
          <a:lstStyle/>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US" sz="1400" b="1" i="0" u="sng"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IEEE 1547-2018 language:</a:t>
            </a:r>
          </a:p>
        </p:txBody>
      </p:sp>
      <p:sp>
        <p:nvSpPr>
          <p:cNvPr id="9" name="Rectangle 8">
            <a:extLst>
              <a:ext uri="{FF2B5EF4-FFF2-40B4-BE49-F238E27FC236}">
                <a16:creationId xmlns:a16="http://schemas.microsoft.com/office/drawing/2014/main" id="{C283278F-F473-44FB-B65F-BD122B1D07DE}"/>
              </a:ext>
            </a:extLst>
          </p:cNvPr>
          <p:cNvSpPr/>
          <p:nvPr/>
        </p:nvSpPr>
        <p:spPr>
          <a:xfrm>
            <a:off x="6096000" y="2209800"/>
            <a:ext cx="2819400" cy="1169551"/>
          </a:xfrm>
          <a:prstGeom prst="rect">
            <a:avLst/>
          </a:prstGeom>
        </p:spPr>
        <p:txBody>
          <a:bodyPr wrap="square">
            <a:spAutoFit/>
          </a:bodyPr>
          <a:lstStyle/>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US" sz="1400" b="1" i="0" u="sng" strike="noStrike" kern="1200" cap="none" spc="0" normalizeH="0" baseline="0" noProof="0" dirty="0">
                <a:ln>
                  <a:noFill/>
                </a:ln>
                <a:solidFill>
                  <a:srgbClr val="FF0000"/>
                </a:solidFill>
                <a:effectLst/>
                <a:uLnTx/>
                <a:uFillTx/>
                <a:latin typeface="Segoe UI" panose="020B0502040204020203" pitchFamily="34" charset="0"/>
                <a:ea typeface="Segoe UI" panose="020B0502040204020203" pitchFamily="34" charset="0"/>
                <a:cs typeface="Segoe UI" panose="020B0502040204020203" pitchFamily="34" charset="0"/>
              </a:rPr>
              <a:t>Add nameplate section and reference IEEE 1547-2018  reference to Ca Rule 21 Section Hh.7 (Monitoring and Telemetry Requirements).</a:t>
            </a:r>
          </a:p>
        </p:txBody>
      </p:sp>
      <p:pic>
        <p:nvPicPr>
          <p:cNvPr id="3" name="Picture 2">
            <a:extLst>
              <a:ext uri="{FF2B5EF4-FFF2-40B4-BE49-F238E27FC236}">
                <a16:creationId xmlns:a16="http://schemas.microsoft.com/office/drawing/2014/main" id="{0C23ABA2-4E69-4F5B-A8D0-01039D3910A7}"/>
              </a:ext>
            </a:extLst>
          </p:cNvPr>
          <p:cNvPicPr>
            <a:picLocks noChangeAspect="1"/>
          </p:cNvPicPr>
          <p:nvPr/>
        </p:nvPicPr>
        <p:blipFill>
          <a:blip r:embed="rId2"/>
          <a:stretch>
            <a:fillRect/>
          </a:stretch>
        </p:blipFill>
        <p:spPr>
          <a:xfrm>
            <a:off x="304800" y="1524001"/>
            <a:ext cx="7543800" cy="480636"/>
          </a:xfrm>
          <a:prstGeom prst="rect">
            <a:avLst/>
          </a:prstGeom>
        </p:spPr>
      </p:pic>
      <p:pic>
        <p:nvPicPr>
          <p:cNvPr id="4" name="Picture 3">
            <a:extLst>
              <a:ext uri="{FF2B5EF4-FFF2-40B4-BE49-F238E27FC236}">
                <a16:creationId xmlns:a16="http://schemas.microsoft.com/office/drawing/2014/main" id="{D201906A-1E68-4EDE-808C-E90D8AC549B3}"/>
              </a:ext>
            </a:extLst>
          </p:cNvPr>
          <p:cNvPicPr>
            <a:picLocks noChangeAspect="1"/>
          </p:cNvPicPr>
          <p:nvPr/>
        </p:nvPicPr>
        <p:blipFill>
          <a:blip r:embed="rId3"/>
          <a:stretch>
            <a:fillRect/>
          </a:stretch>
        </p:blipFill>
        <p:spPr>
          <a:xfrm>
            <a:off x="228600" y="2057400"/>
            <a:ext cx="5867400" cy="4134790"/>
          </a:xfrm>
          <a:prstGeom prst="rect">
            <a:avLst/>
          </a:prstGeom>
        </p:spPr>
      </p:pic>
    </p:spTree>
    <p:extLst>
      <p:ext uri="{BB962C8B-B14F-4D97-AF65-F5344CB8AC3E}">
        <p14:creationId xmlns:p14="http://schemas.microsoft.com/office/powerpoint/2010/main" val="4694544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65D3FA4-C148-418B-9E4A-ACC9C1BDB5C5}"/>
              </a:ext>
            </a:extLst>
          </p:cNvPr>
          <p:cNvSpPr txBox="1"/>
          <p:nvPr/>
        </p:nvSpPr>
        <p:spPr>
          <a:xfrm>
            <a:off x="228600" y="381000"/>
            <a:ext cx="8382000" cy="990600"/>
          </a:xfrm>
          <a:prstGeom prst="rect">
            <a:avLst/>
          </a:prstGeom>
        </p:spPr>
        <p:txBody>
          <a:bodyPr wrap="square" rtlCol="0">
            <a:normAutofit fontScale="92500"/>
          </a:bodyPr>
          <a:lstStyle/>
          <a:p>
            <a:pPr marL="0" marR="0" lvl="0" indent="0" algn="ctr" defTabSz="914400" rtl="0" eaLnBrk="0" fontAlgn="base" latinLnBrk="0" hangingPunct="0">
              <a:lnSpc>
                <a:spcPct val="100000"/>
              </a:lnSpc>
              <a:spcBef>
                <a:spcPts val="0"/>
              </a:spcBef>
              <a:spcAft>
                <a:spcPts val="600"/>
              </a:spcAft>
              <a:buClrTx/>
              <a:buSzTx/>
              <a:buFontTx/>
              <a:buNone/>
              <a:tabLst/>
              <a:defRPr/>
            </a:pPr>
            <a:r>
              <a:rPr kumimoji="0" lang="en-US" sz="26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Rule 21 Proposed Modification For IEEE 1547 Section 10.0</a:t>
            </a:r>
          </a:p>
          <a:p>
            <a:pPr marL="0" marR="0" lvl="0" indent="0" algn="ctr" defTabSz="914400" rtl="0" eaLnBrk="0" fontAlgn="base" latinLnBrk="0" hangingPunct="0">
              <a:lnSpc>
                <a:spcPct val="100000"/>
              </a:lnSpc>
              <a:spcBef>
                <a:spcPts val="0"/>
              </a:spcBef>
              <a:spcAft>
                <a:spcPts val="600"/>
              </a:spcAft>
              <a:buClrTx/>
              <a:buSzTx/>
              <a:buFontTx/>
              <a:buNone/>
              <a:tabLst/>
              <a:defRPr/>
            </a:pPr>
            <a:r>
              <a:rPr kumimoji="0" lang="en-US" sz="21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Section 10.4 Configuration Information.</a:t>
            </a:r>
          </a:p>
        </p:txBody>
      </p:sp>
      <p:sp>
        <p:nvSpPr>
          <p:cNvPr id="19" name="TextBox 18">
            <a:extLst>
              <a:ext uri="{FF2B5EF4-FFF2-40B4-BE49-F238E27FC236}">
                <a16:creationId xmlns:a16="http://schemas.microsoft.com/office/drawing/2014/main" id="{D6A30C0B-F077-45B5-A3E3-DEEA717C2A02}"/>
              </a:ext>
            </a:extLst>
          </p:cNvPr>
          <p:cNvSpPr txBox="1"/>
          <p:nvPr/>
        </p:nvSpPr>
        <p:spPr>
          <a:xfrm>
            <a:off x="2580073" y="830798"/>
            <a:ext cx="3636146" cy="483293"/>
          </a:xfrm>
          <a:prstGeom prst="rect">
            <a:avLst/>
          </a:prstGeom>
        </p:spPr>
        <p:txBody>
          <a:bodyPr wrap="square" rtlCol="0">
            <a:normAutofit/>
          </a:bodyPr>
          <a:lstStyle/>
          <a:p>
            <a:pPr marL="0" marR="0" lvl="0" indent="0" algn="l" defTabSz="914400" rtl="0" eaLnBrk="0" fontAlgn="base" latinLnBrk="0" hangingPunct="0">
              <a:lnSpc>
                <a:spcPct val="100000"/>
              </a:lnSpc>
              <a:spcBef>
                <a:spcPts val="0"/>
              </a:spcBef>
              <a:spcAft>
                <a:spcPts val="60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 name="Rectangle 5">
            <a:extLst>
              <a:ext uri="{FF2B5EF4-FFF2-40B4-BE49-F238E27FC236}">
                <a16:creationId xmlns:a16="http://schemas.microsoft.com/office/drawing/2014/main" id="{16EB98E5-B827-418F-AB8A-4C473C21EAF3}"/>
              </a:ext>
            </a:extLst>
          </p:cNvPr>
          <p:cNvSpPr/>
          <p:nvPr/>
        </p:nvSpPr>
        <p:spPr>
          <a:xfrm>
            <a:off x="304800" y="1143000"/>
            <a:ext cx="2350323" cy="307777"/>
          </a:xfrm>
          <a:prstGeom prst="rect">
            <a:avLst/>
          </a:prstGeom>
        </p:spPr>
        <p:txBody>
          <a:bodyPr wrap="none">
            <a:spAutoFit/>
          </a:bodyPr>
          <a:lstStyle/>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US" sz="1400" b="1" i="0" u="sng"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IEEE 1547-2018 language:</a:t>
            </a:r>
          </a:p>
        </p:txBody>
      </p:sp>
      <p:sp>
        <p:nvSpPr>
          <p:cNvPr id="9" name="Rectangle 8">
            <a:extLst>
              <a:ext uri="{FF2B5EF4-FFF2-40B4-BE49-F238E27FC236}">
                <a16:creationId xmlns:a16="http://schemas.microsoft.com/office/drawing/2014/main" id="{C283278F-F473-44FB-B65F-BD122B1D07DE}"/>
              </a:ext>
            </a:extLst>
          </p:cNvPr>
          <p:cNvSpPr/>
          <p:nvPr/>
        </p:nvSpPr>
        <p:spPr>
          <a:xfrm>
            <a:off x="4114800" y="4114800"/>
            <a:ext cx="4191000" cy="523220"/>
          </a:xfrm>
          <a:prstGeom prst="rect">
            <a:avLst/>
          </a:prstGeom>
        </p:spPr>
        <p:txBody>
          <a:bodyPr wrap="square">
            <a:spAutoFit/>
          </a:bodyPr>
          <a:lstStyle/>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US" sz="1400" b="1" i="0" u="sng" strike="noStrike" kern="1200" cap="none" spc="0" normalizeH="0" baseline="0" noProof="0" dirty="0">
                <a:ln>
                  <a:noFill/>
                </a:ln>
                <a:solidFill>
                  <a:srgbClr val="FF0000"/>
                </a:solidFill>
                <a:effectLst/>
                <a:uLnTx/>
                <a:uFillTx/>
                <a:latin typeface="Segoe UI" panose="020B0502040204020203" pitchFamily="34" charset="0"/>
                <a:ea typeface="Segoe UI" panose="020B0502040204020203" pitchFamily="34" charset="0"/>
                <a:cs typeface="Segoe UI" panose="020B0502040204020203" pitchFamily="34" charset="0"/>
              </a:rPr>
              <a:t>Add to Ca Rule 21 Hh.7 under the added “Nameplate Information”.</a:t>
            </a:r>
          </a:p>
        </p:txBody>
      </p:sp>
      <p:pic>
        <p:nvPicPr>
          <p:cNvPr id="7" name="Picture 6">
            <a:extLst>
              <a:ext uri="{FF2B5EF4-FFF2-40B4-BE49-F238E27FC236}">
                <a16:creationId xmlns:a16="http://schemas.microsoft.com/office/drawing/2014/main" id="{2923A2EB-2000-4D3F-B16E-65C28B400C1E}"/>
              </a:ext>
            </a:extLst>
          </p:cNvPr>
          <p:cNvPicPr>
            <a:picLocks noChangeAspect="1"/>
          </p:cNvPicPr>
          <p:nvPr/>
        </p:nvPicPr>
        <p:blipFill>
          <a:blip r:embed="rId2"/>
          <a:stretch>
            <a:fillRect/>
          </a:stretch>
        </p:blipFill>
        <p:spPr>
          <a:xfrm>
            <a:off x="304800" y="1524000"/>
            <a:ext cx="7010400" cy="2420597"/>
          </a:xfrm>
          <a:prstGeom prst="rect">
            <a:avLst/>
          </a:prstGeom>
        </p:spPr>
      </p:pic>
    </p:spTree>
    <p:extLst>
      <p:ext uri="{BB962C8B-B14F-4D97-AF65-F5344CB8AC3E}">
        <p14:creationId xmlns:p14="http://schemas.microsoft.com/office/powerpoint/2010/main" val="20402768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65D3FA4-C148-418B-9E4A-ACC9C1BDB5C5}"/>
              </a:ext>
            </a:extLst>
          </p:cNvPr>
          <p:cNvSpPr txBox="1"/>
          <p:nvPr/>
        </p:nvSpPr>
        <p:spPr>
          <a:xfrm>
            <a:off x="228600" y="381000"/>
            <a:ext cx="8382000" cy="990600"/>
          </a:xfrm>
          <a:prstGeom prst="rect">
            <a:avLst/>
          </a:prstGeom>
        </p:spPr>
        <p:txBody>
          <a:bodyPr wrap="square" rtlCol="0">
            <a:normAutofit fontScale="92500"/>
          </a:bodyPr>
          <a:lstStyle/>
          <a:p>
            <a:pPr marL="0" marR="0" lvl="0" indent="0" algn="ctr" defTabSz="914400" rtl="0" eaLnBrk="0" fontAlgn="base" latinLnBrk="0" hangingPunct="0">
              <a:lnSpc>
                <a:spcPct val="100000"/>
              </a:lnSpc>
              <a:spcBef>
                <a:spcPts val="0"/>
              </a:spcBef>
              <a:spcAft>
                <a:spcPts val="600"/>
              </a:spcAft>
              <a:buClrTx/>
              <a:buSzTx/>
              <a:buFontTx/>
              <a:buNone/>
              <a:tabLst/>
              <a:defRPr/>
            </a:pPr>
            <a:r>
              <a:rPr kumimoji="0" lang="en-US" sz="26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Rule 21 Proposed Modification For IEEE 1547 Section 10.0</a:t>
            </a:r>
          </a:p>
          <a:p>
            <a:pPr marL="0" marR="0" lvl="0" indent="0" algn="ctr" defTabSz="914400" rtl="0" eaLnBrk="0" fontAlgn="base" latinLnBrk="0" hangingPunct="0">
              <a:lnSpc>
                <a:spcPct val="100000"/>
              </a:lnSpc>
              <a:spcBef>
                <a:spcPts val="0"/>
              </a:spcBef>
              <a:spcAft>
                <a:spcPts val="600"/>
              </a:spcAft>
              <a:buClrTx/>
              <a:buSzTx/>
              <a:buFontTx/>
              <a:buNone/>
              <a:tabLst/>
              <a:defRPr/>
            </a:pPr>
            <a:r>
              <a:rPr kumimoji="0" lang="en-US" sz="21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Section 10.5 Monitoring Information.</a:t>
            </a:r>
          </a:p>
        </p:txBody>
      </p:sp>
      <p:sp>
        <p:nvSpPr>
          <p:cNvPr id="19" name="TextBox 18">
            <a:extLst>
              <a:ext uri="{FF2B5EF4-FFF2-40B4-BE49-F238E27FC236}">
                <a16:creationId xmlns:a16="http://schemas.microsoft.com/office/drawing/2014/main" id="{D6A30C0B-F077-45B5-A3E3-DEEA717C2A02}"/>
              </a:ext>
            </a:extLst>
          </p:cNvPr>
          <p:cNvSpPr txBox="1"/>
          <p:nvPr/>
        </p:nvSpPr>
        <p:spPr>
          <a:xfrm>
            <a:off x="2580073" y="830798"/>
            <a:ext cx="3636146" cy="483293"/>
          </a:xfrm>
          <a:prstGeom prst="rect">
            <a:avLst/>
          </a:prstGeom>
        </p:spPr>
        <p:txBody>
          <a:bodyPr wrap="square" rtlCol="0">
            <a:normAutofit/>
          </a:bodyPr>
          <a:lstStyle/>
          <a:p>
            <a:pPr marL="0" marR="0" lvl="0" indent="0" algn="l" defTabSz="914400" rtl="0" eaLnBrk="0" fontAlgn="base" latinLnBrk="0" hangingPunct="0">
              <a:lnSpc>
                <a:spcPct val="100000"/>
              </a:lnSpc>
              <a:spcBef>
                <a:spcPts val="0"/>
              </a:spcBef>
              <a:spcAft>
                <a:spcPts val="60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 name="Rectangle 5">
            <a:extLst>
              <a:ext uri="{FF2B5EF4-FFF2-40B4-BE49-F238E27FC236}">
                <a16:creationId xmlns:a16="http://schemas.microsoft.com/office/drawing/2014/main" id="{16EB98E5-B827-418F-AB8A-4C473C21EAF3}"/>
              </a:ext>
            </a:extLst>
          </p:cNvPr>
          <p:cNvSpPr/>
          <p:nvPr/>
        </p:nvSpPr>
        <p:spPr>
          <a:xfrm>
            <a:off x="304800" y="1143000"/>
            <a:ext cx="2350323" cy="307777"/>
          </a:xfrm>
          <a:prstGeom prst="rect">
            <a:avLst/>
          </a:prstGeom>
        </p:spPr>
        <p:txBody>
          <a:bodyPr wrap="none">
            <a:spAutoFit/>
          </a:bodyPr>
          <a:lstStyle/>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US" sz="1400" b="1" i="0" u="sng"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IEEE 1547-2018 language:</a:t>
            </a:r>
          </a:p>
        </p:txBody>
      </p:sp>
      <p:sp>
        <p:nvSpPr>
          <p:cNvPr id="9" name="Rectangle 8">
            <a:extLst>
              <a:ext uri="{FF2B5EF4-FFF2-40B4-BE49-F238E27FC236}">
                <a16:creationId xmlns:a16="http://schemas.microsoft.com/office/drawing/2014/main" id="{C283278F-F473-44FB-B65F-BD122B1D07DE}"/>
              </a:ext>
            </a:extLst>
          </p:cNvPr>
          <p:cNvSpPr/>
          <p:nvPr/>
        </p:nvSpPr>
        <p:spPr>
          <a:xfrm>
            <a:off x="4648200" y="4953000"/>
            <a:ext cx="4191000" cy="523220"/>
          </a:xfrm>
          <a:prstGeom prst="rect">
            <a:avLst/>
          </a:prstGeom>
        </p:spPr>
        <p:txBody>
          <a:bodyPr wrap="square">
            <a:spAutoFit/>
          </a:bodyPr>
          <a:lstStyle/>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US" sz="1400" b="1" i="0" u="sng" strike="noStrike" kern="1200" cap="none" spc="0" normalizeH="0" baseline="0" noProof="0" dirty="0">
                <a:ln>
                  <a:noFill/>
                </a:ln>
                <a:solidFill>
                  <a:srgbClr val="FF0000"/>
                </a:solidFill>
                <a:effectLst/>
                <a:uLnTx/>
                <a:uFillTx/>
                <a:latin typeface="Segoe UI" panose="020B0502040204020203" pitchFamily="34" charset="0"/>
                <a:ea typeface="Segoe UI" panose="020B0502040204020203" pitchFamily="34" charset="0"/>
                <a:cs typeface="Segoe UI" panose="020B0502040204020203" pitchFamily="34" charset="0"/>
              </a:rPr>
              <a:t>Recommend including these points in Rule 21 Section Hh.7.a</a:t>
            </a:r>
          </a:p>
        </p:txBody>
      </p:sp>
      <p:pic>
        <p:nvPicPr>
          <p:cNvPr id="3" name="Picture 2">
            <a:extLst>
              <a:ext uri="{FF2B5EF4-FFF2-40B4-BE49-F238E27FC236}">
                <a16:creationId xmlns:a16="http://schemas.microsoft.com/office/drawing/2014/main" id="{A170803E-B7E8-421D-85E2-CC0142A522EE}"/>
              </a:ext>
            </a:extLst>
          </p:cNvPr>
          <p:cNvPicPr>
            <a:picLocks noChangeAspect="1"/>
          </p:cNvPicPr>
          <p:nvPr/>
        </p:nvPicPr>
        <p:blipFill>
          <a:blip r:embed="rId2"/>
          <a:stretch>
            <a:fillRect/>
          </a:stretch>
        </p:blipFill>
        <p:spPr>
          <a:xfrm>
            <a:off x="304800" y="2590800"/>
            <a:ext cx="6019800" cy="2022124"/>
          </a:xfrm>
          <a:prstGeom prst="rect">
            <a:avLst/>
          </a:prstGeom>
        </p:spPr>
      </p:pic>
      <p:pic>
        <p:nvPicPr>
          <p:cNvPr id="2" name="Picture 1">
            <a:extLst>
              <a:ext uri="{FF2B5EF4-FFF2-40B4-BE49-F238E27FC236}">
                <a16:creationId xmlns:a16="http://schemas.microsoft.com/office/drawing/2014/main" id="{B2105955-254D-4411-8CE5-5B21E5CB61AA}"/>
              </a:ext>
            </a:extLst>
          </p:cNvPr>
          <p:cNvPicPr>
            <a:picLocks noChangeAspect="1"/>
          </p:cNvPicPr>
          <p:nvPr/>
        </p:nvPicPr>
        <p:blipFill>
          <a:blip r:embed="rId3"/>
          <a:stretch>
            <a:fillRect/>
          </a:stretch>
        </p:blipFill>
        <p:spPr>
          <a:xfrm>
            <a:off x="685800" y="1447801"/>
            <a:ext cx="7239000" cy="1213863"/>
          </a:xfrm>
          <a:prstGeom prst="rect">
            <a:avLst/>
          </a:prstGeom>
        </p:spPr>
      </p:pic>
      <p:sp>
        <p:nvSpPr>
          <p:cNvPr id="10" name="Oval 9">
            <a:extLst>
              <a:ext uri="{FF2B5EF4-FFF2-40B4-BE49-F238E27FC236}">
                <a16:creationId xmlns:a16="http://schemas.microsoft.com/office/drawing/2014/main" id="{56BDE789-705B-4D5C-8138-F37CF65A2349}"/>
              </a:ext>
            </a:extLst>
          </p:cNvPr>
          <p:cNvSpPr/>
          <p:nvPr/>
        </p:nvSpPr>
        <p:spPr>
          <a:xfrm>
            <a:off x="152400" y="4038600"/>
            <a:ext cx="4724400" cy="381000"/>
          </a:xfrm>
          <a:prstGeom prst="ellipse">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1" name="Straight Arrow Connector 10">
            <a:extLst>
              <a:ext uri="{FF2B5EF4-FFF2-40B4-BE49-F238E27FC236}">
                <a16:creationId xmlns:a16="http://schemas.microsoft.com/office/drawing/2014/main" id="{67967416-8A36-4836-9029-6F311D1004B7}"/>
              </a:ext>
            </a:extLst>
          </p:cNvPr>
          <p:cNvCxnSpPr>
            <a:cxnSpLocks/>
          </p:cNvCxnSpPr>
          <p:nvPr/>
        </p:nvCxnSpPr>
        <p:spPr>
          <a:xfrm flipH="1" flipV="1">
            <a:off x="4876801" y="4343401"/>
            <a:ext cx="457199" cy="53339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82056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65D3FA4-C148-418B-9E4A-ACC9C1BDB5C5}"/>
              </a:ext>
            </a:extLst>
          </p:cNvPr>
          <p:cNvSpPr txBox="1"/>
          <p:nvPr/>
        </p:nvSpPr>
        <p:spPr>
          <a:xfrm>
            <a:off x="228600" y="381000"/>
            <a:ext cx="8382000" cy="990600"/>
          </a:xfrm>
          <a:prstGeom prst="rect">
            <a:avLst/>
          </a:prstGeom>
        </p:spPr>
        <p:txBody>
          <a:bodyPr wrap="square" rtlCol="0">
            <a:normAutofit fontScale="92500"/>
          </a:bodyPr>
          <a:lstStyle/>
          <a:p>
            <a:pPr marL="0" marR="0" lvl="0" indent="0" algn="ctr" defTabSz="914400" rtl="0" eaLnBrk="0" fontAlgn="base" latinLnBrk="0" hangingPunct="0">
              <a:lnSpc>
                <a:spcPct val="100000"/>
              </a:lnSpc>
              <a:spcBef>
                <a:spcPts val="0"/>
              </a:spcBef>
              <a:spcAft>
                <a:spcPts val="600"/>
              </a:spcAft>
              <a:buClrTx/>
              <a:buSzTx/>
              <a:buFontTx/>
              <a:buNone/>
              <a:tabLst/>
              <a:defRPr/>
            </a:pPr>
            <a:r>
              <a:rPr kumimoji="0" lang="en-US" sz="26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Rule 21 Proposed Modification For IEEE 1547 Section 10.0</a:t>
            </a:r>
          </a:p>
          <a:p>
            <a:pPr marL="0" marR="0" lvl="0" indent="0" algn="ctr" defTabSz="914400" rtl="0" eaLnBrk="0" fontAlgn="base" latinLnBrk="0" hangingPunct="0">
              <a:lnSpc>
                <a:spcPct val="100000"/>
              </a:lnSpc>
              <a:spcBef>
                <a:spcPts val="0"/>
              </a:spcBef>
              <a:spcAft>
                <a:spcPts val="600"/>
              </a:spcAft>
              <a:buClrTx/>
              <a:buSzTx/>
              <a:buFontTx/>
              <a:buNone/>
              <a:tabLst/>
              <a:defRPr/>
            </a:pPr>
            <a:r>
              <a:rPr kumimoji="0" lang="en-US" sz="21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Section 10.6 Management Information.</a:t>
            </a:r>
          </a:p>
        </p:txBody>
      </p:sp>
      <p:sp>
        <p:nvSpPr>
          <p:cNvPr id="19" name="TextBox 18">
            <a:extLst>
              <a:ext uri="{FF2B5EF4-FFF2-40B4-BE49-F238E27FC236}">
                <a16:creationId xmlns:a16="http://schemas.microsoft.com/office/drawing/2014/main" id="{D6A30C0B-F077-45B5-A3E3-DEEA717C2A02}"/>
              </a:ext>
            </a:extLst>
          </p:cNvPr>
          <p:cNvSpPr txBox="1"/>
          <p:nvPr/>
        </p:nvSpPr>
        <p:spPr>
          <a:xfrm>
            <a:off x="2580073" y="830798"/>
            <a:ext cx="3636146" cy="483293"/>
          </a:xfrm>
          <a:prstGeom prst="rect">
            <a:avLst/>
          </a:prstGeom>
        </p:spPr>
        <p:txBody>
          <a:bodyPr wrap="square" rtlCol="0">
            <a:normAutofit/>
          </a:bodyPr>
          <a:lstStyle/>
          <a:p>
            <a:pPr marL="0" marR="0" lvl="0" indent="0" algn="l" defTabSz="914400" rtl="0" eaLnBrk="0" fontAlgn="base" latinLnBrk="0" hangingPunct="0">
              <a:lnSpc>
                <a:spcPct val="100000"/>
              </a:lnSpc>
              <a:spcBef>
                <a:spcPts val="0"/>
              </a:spcBef>
              <a:spcAft>
                <a:spcPts val="60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 name="Rectangle 5">
            <a:extLst>
              <a:ext uri="{FF2B5EF4-FFF2-40B4-BE49-F238E27FC236}">
                <a16:creationId xmlns:a16="http://schemas.microsoft.com/office/drawing/2014/main" id="{16EB98E5-B827-418F-AB8A-4C473C21EAF3}"/>
              </a:ext>
            </a:extLst>
          </p:cNvPr>
          <p:cNvSpPr/>
          <p:nvPr/>
        </p:nvSpPr>
        <p:spPr>
          <a:xfrm>
            <a:off x="304800" y="1143000"/>
            <a:ext cx="2350323" cy="307777"/>
          </a:xfrm>
          <a:prstGeom prst="rect">
            <a:avLst/>
          </a:prstGeom>
        </p:spPr>
        <p:txBody>
          <a:bodyPr wrap="none">
            <a:spAutoFit/>
          </a:bodyPr>
          <a:lstStyle/>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US" sz="1400" b="1" i="0" u="sng"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IEEE 1547-2018 language:</a:t>
            </a:r>
          </a:p>
        </p:txBody>
      </p:sp>
      <p:pic>
        <p:nvPicPr>
          <p:cNvPr id="7" name="Picture 6">
            <a:extLst>
              <a:ext uri="{FF2B5EF4-FFF2-40B4-BE49-F238E27FC236}">
                <a16:creationId xmlns:a16="http://schemas.microsoft.com/office/drawing/2014/main" id="{A1F8C3A7-E3B3-4D0F-8730-E643B3618485}"/>
              </a:ext>
            </a:extLst>
          </p:cNvPr>
          <p:cNvPicPr>
            <a:picLocks noChangeAspect="1"/>
          </p:cNvPicPr>
          <p:nvPr/>
        </p:nvPicPr>
        <p:blipFill>
          <a:blip r:embed="rId2"/>
          <a:stretch>
            <a:fillRect/>
          </a:stretch>
        </p:blipFill>
        <p:spPr>
          <a:xfrm>
            <a:off x="381000" y="1447800"/>
            <a:ext cx="6858000" cy="732447"/>
          </a:xfrm>
          <a:prstGeom prst="rect">
            <a:avLst/>
          </a:prstGeom>
        </p:spPr>
      </p:pic>
      <p:sp>
        <p:nvSpPr>
          <p:cNvPr id="12" name="Rectangle 11">
            <a:extLst>
              <a:ext uri="{FF2B5EF4-FFF2-40B4-BE49-F238E27FC236}">
                <a16:creationId xmlns:a16="http://schemas.microsoft.com/office/drawing/2014/main" id="{A5F603F9-199B-49E3-B839-AF6153997EA8}"/>
              </a:ext>
            </a:extLst>
          </p:cNvPr>
          <p:cNvSpPr/>
          <p:nvPr/>
        </p:nvSpPr>
        <p:spPr>
          <a:xfrm>
            <a:off x="304800" y="2209800"/>
            <a:ext cx="8229600" cy="3739485"/>
          </a:xfrm>
          <a:prstGeom prst="rect">
            <a:avLst/>
          </a:prstGeom>
        </p:spPr>
        <p:txBody>
          <a:bodyPr wrap="square">
            <a:spAutoFit/>
          </a:bodyPr>
          <a:lstStyle/>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Each Mode and Function is summarized below.</a:t>
            </a:r>
          </a:p>
          <a:p>
            <a:pPr marL="285750" marR="0" lvl="0" indent="-285750"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Constant Power Factor </a:t>
            </a:r>
            <a:r>
              <a:rPr kumimoji="0" lang="en-US" sz="1200" b="0" i="0" u="none" strike="noStrike" kern="1200" cap="none" spc="0" normalizeH="0" baseline="0" noProof="0" dirty="0">
                <a:ln>
                  <a:noFill/>
                </a:ln>
                <a:solidFill>
                  <a:srgbClr val="FF0000"/>
                </a:solidFill>
                <a:effectLst/>
                <a:uLnTx/>
                <a:uFillTx/>
                <a:latin typeface="Segoe UI" panose="020B0502040204020203" pitchFamily="34" charset="0"/>
                <a:ea typeface="Segoe UI" panose="020B0502040204020203" pitchFamily="34" charset="0"/>
                <a:cs typeface="Segoe UI" panose="020B0502040204020203" pitchFamily="34" charset="0"/>
              </a:rPr>
              <a:t>- Included in Rule 21 as “fixed power factor function Hh.6.a.ii, add reference to IEEE 1547-2018 10.6.2.</a:t>
            </a:r>
          </a:p>
          <a:p>
            <a:pPr marL="285750" marR="0" lvl="0" indent="-285750"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Voltage Reactive Power </a:t>
            </a:r>
            <a:r>
              <a:rPr kumimoji="0" lang="en-US" sz="1200" b="0" i="0" u="none" strike="noStrike" kern="1200" cap="none" spc="0" normalizeH="0" baseline="0" noProof="0" dirty="0">
                <a:ln>
                  <a:noFill/>
                </a:ln>
                <a:solidFill>
                  <a:srgbClr val="FF0000"/>
                </a:solidFill>
                <a:effectLst/>
                <a:uLnTx/>
                <a:uFillTx/>
                <a:latin typeface="Segoe UI" panose="020B0502040204020203" pitchFamily="34" charset="0"/>
                <a:ea typeface="Segoe UI" panose="020B0502040204020203" pitchFamily="34" charset="0"/>
                <a:cs typeface="Segoe UI" panose="020B0502040204020203" pitchFamily="34" charset="0"/>
              </a:rPr>
              <a:t>- Included in Rule 21 as “dynamic Volt/Var function”, Hh.6.a.i, add reference to IEEE 1547-2018 10.6.3.</a:t>
            </a:r>
          </a:p>
          <a:p>
            <a:pPr marL="285750" marR="0" lvl="0" indent="-285750"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Active Power Reactive Power – </a:t>
            </a:r>
            <a:r>
              <a:rPr kumimoji="0" lang="en-US" sz="1200" b="0" i="0" u="none" strike="noStrike" kern="1200" cap="none" spc="0" normalizeH="0" baseline="0" noProof="0" dirty="0">
                <a:ln>
                  <a:noFill/>
                </a:ln>
                <a:solidFill>
                  <a:srgbClr val="FF0000"/>
                </a:solidFill>
                <a:effectLst/>
                <a:uLnTx/>
                <a:uFillTx/>
                <a:latin typeface="Segoe UI" panose="020B0502040204020203" pitchFamily="34" charset="0"/>
                <a:ea typeface="Segoe UI" panose="020B0502040204020203" pitchFamily="34" charset="0"/>
                <a:cs typeface="Segoe UI" panose="020B0502040204020203" pitchFamily="34" charset="0"/>
              </a:rPr>
              <a:t>Do not add</a:t>
            </a:r>
            <a:r>
              <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a:t>
            </a:r>
          </a:p>
          <a:p>
            <a:pPr marL="285750" marR="0" lvl="0" indent="-285750"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Constant Reactive Power – </a:t>
            </a:r>
            <a:r>
              <a:rPr kumimoji="0" lang="en-US" sz="1200" b="0" i="0" u="none" strike="noStrike" kern="1200" cap="none" spc="0" normalizeH="0" baseline="0" noProof="0" dirty="0">
                <a:ln>
                  <a:noFill/>
                </a:ln>
                <a:solidFill>
                  <a:srgbClr val="FF0000"/>
                </a:solidFill>
                <a:effectLst/>
                <a:uLnTx/>
                <a:uFillTx/>
                <a:latin typeface="Segoe UI" panose="020B0502040204020203" pitchFamily="34" charset="0"/>
                <a:ea typeface="Segoe UI" panose="020B0502040204020203" pitchFamily="34" charset="0"/>
                <a:cs typeface="Segoe UI" panose="020B0502040204020203" pitchFamily="34" charset="0"/>
              </a:rPr>
              <a:t>Need to add in Rule 21 in Hh.6.a, with reference to IEEE 1547-2018 10.6.5.</a:t>
            </a:r>
          </a:p>
          <a:p>
            <a:pPr marL="285750" marR="0" lvl="0" indent="-285750"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Voltage Active Power- </a:t>
            </a:r>
            <a:r>
              <a:rPr kumimoji="0" lang="en-US" sz="1200" b="0" i="0" u="none" strike="noStrike" kern="1200" cap="none" spc="0" normalizeH="0" baseline="0" noProof="0" dirty="0">
                <a:ln>
                  <a:noFill/>
                </a:ln>
                <a:solidFill>
                  <a:srgbClr val="FF0000"/>
                </a:solidFill>
                <a:effectLst/>
                <a:uLnTx/>
                <a:uFillTx/>
                <a:latin typeface="Segoe UI" panose="020B0502040204020203" pitchFamily="34" charset="0"/>
                <a:ea typeface="Segoe UI" panose="020B0502040204020203" pitchFamily="34" charset="0"/>
                <a:cs typeface="Segoe UI" panose="020B0502040204020203" pitchFamily="34" charset="0"/>
              </a:rPr>
              <a:t>Included in Rule 21 as “volt/watt function”, Hh.6.a.iii, add reference to IEEE 1547-2018 10.6.6.</a:t>
            </a:r>
          </a:p>
          <a:p>
            <a:pPr marL="285750" marR="0" lvl="0" indent="-285750"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Voltage Trip and Momentary Cessation -</a:t>
            </a:r>
            <a:r>
              <a:rPr kumimoji="0" lang="en-US" sz="1200" b="0" i="0" u="none" strike="noStrike" kern="1200" cap="none" spc="0" normalizeH="0" baseline="0" noProof="0" dirty="0">
                <a:ln>
                  <a:noFill/>
                </a:ln>
                <a:solidFill>
                  <a:srgbClr val="FF0000"/>
                </a:solidFill>
                <a:effectLst/>
                <a:uLnTx/>
                <a:uFillTx/>
                <a:latin typeface="Segoe UI" panose="020B0502040204020203" pitchFamily="34" charset="0"/>
                <a:ea typeface="Segoe UI" panose="020B0502040204020203" pitchFamily="34" charset="0"/>
                <a:cs typeface="Segoe UI" panose="020B0502040204020203" pitchFamily="34" charset="0"/>
              </a:rPr>
              <a:t>Need to add in Rule 21 in Hh.7.a, add reference to IEEE 1547-2018 10.6.7.</a:t>
            </a:r>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285750" marR="0" lvl="0" indent="-285750"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Frequency Trip- </a:t>
            </a:r>
            <a:r>
              <a:rPr kumimoji="0" lang="en-US" sz="1200" b="0" i="0" u="none" strike="noStrike" kern="1200" cap="none" spc="0" normalizeH="0" baseline="0" noProof="0" dirty="0">
                <a:ln>
                  <a:noFill/>
                </a:ln>
                <a:solidFill>
                  <a:srgbClr val="FF0000"/>
                </a:solidFill>
                <a:effectLst/>
                <a:uLnTx/>
                <a:uFillTx/>
                <a:latin typeface="Segoe UI" panose="020B0502040204020203" pitchFamily="34" charset="0"/>
                <a:ea typeface="Segoe UI" panose="020B0502040204020203" pitchFamily="34" charset="0"/>
                <a:cs typeface="Segoe UI" panose="020B0502040204020203" pitchFamily="34" charset="0"/>
              </a:rPr>
              <a:t>Need to add in Rule 21 in Hh.6.a, with reference to IEEE 1547-2018 10.6.8.</a:t>
            </a:r>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285750" marR="0" lvl="0" indent="-285750"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Frequency Droop-</a:t>
            </a:r>
            <a:r>
              <a:rPr kumimoji="0" lang="en-US" sz="1200" b="0" i="0" u="none" strike="noStrike" kern="1200" cap="none" spc="0" normalizeH="0" baseline="0" noProof="0" dirty="0">
                <a:ln>
                  <a:noFill/>
                </a:ln>
                <a:solidFill>
                  <a:srgbClr val="FF0000"/>
                </a:solidFill>
                <a:effectLst/>
                <a:uLnTx/>
                <a:uFillTx/>
                <a:latin typeface="Segoe UI" panose="020B0502040204020203" pitchFamily="34" charset="0"/>
                <a:ea typeface="Segoe UI" panose="020B0502040204020203" pitchFamily="34" charset="0"/>
                <a:cs typeface="Segoe UI" panose="020B0502040204020203" pitchFamily="34" charset="0"/>
              </a:rPr>
              <a:t> Need to add in Rule 21 in Hh.6.a, with reference to IEEE 1547-2018 10.6.9.</a:t>
            </a:r>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285750" marR="0" lvl="0" indent="-285750"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Enter Service-</a:t>
            </a:r>
            <a:r>
              <a:rPr kumimoji="0" lang="en-US" sz="1200" b="0" i="0" u="none" strike="noStrike" kern="1200" cap="none" spc="0" normalizeH="0" baseline="0" noProof="0" dirty="0">
                <a:ln>
                  <a:noFill/>
                </a:ln>
                <a:solidFill>
                  <a:srgbClr val="FF0000"/>
                </a:solidFill>
                <a:effectLst/>
                <a:uLnTx/>
                <a:uFillTx/>
                <a:latin typeface="Segoe UI" panose="020B0502040204020203" pitchFamily="34" charset="0"/>
                <a:ea typeface="Segoe UI" panose="020B0502040204020203" pitchFamily="34" charset="0"/>
                <a:cs typeface="Segoe UI" panose="020B0502040204020203" pitchFamily="34" charset="0"/>
              </a:rPr>
              <a:t> Included in Rule 21 Hh.8.a.ii as “Return to service control”, add reference to IEEE 1547-2018 10.6.10.</a:t>
            </a:r>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171450" marR="0" lvl="0" indent="-171450"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   Cease to Energize and Trip-</a:t>
            </a:r>
            <a:r>
              <a:rPr kumimoji="0" lang="en-US" sz="1200" b="0" i="0" u="none" strike="noStrike" kern="1200" cap="none" spc="0" normalizeH="0" baseline="0" noProof="0" dirty="0">
                <a:ln>
                  <a:noFill/>
                </a:ln>
                <a:solidFill>
                  <a:srgbClr val="FF0000"/>
                </a:solidFill>
                <a:effectLst/>
                <a:uLnTx/>
                <a:uFillTx/>
                <a:latin typeface="Segoe UI" panose="020B0502040204020203" pitchFamily="34" charset="0"/>
                <a:ea typeface="Segoe UI" panose="020B0502040204020203" pitchFamily="34" charset="0"/>
                <a:cs typeface="Segoe UI" panose="020B0502040204020203" pitchFamily="34" charset="0"/>
              </a:rPr>
              <a:t>Existing in Rule 21 Hh.8.a.i, add reference to IEEE 1547-2018 10.6.11. </a:t>
            </a:r>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285750" marR="0" lvl="0" indent="-285750"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Limit Maximum Active Power- </a:t>
            </a:r>
            <a:r>
              <a:rPr kumimoji="0" lang="en-US" sz="1200" b="0" i="0" u="none" strike="noStrike" kern="1200" cap="none" spc="0" normalizeH="0" baseline="0" noProof="0" dirty="0">
                <a:ln>
                  <a:noFill/>
                </a:ln>
                <a:solidFill>
                  <a:srgbClr val="FF0000"/>
                </a:solidFill>
                <a:effectLst/>
                <a:uLnTx/>
                <a:uFillTx/>
                <a:latin typeface="Segoe UI" panose="020B0502040204020203" pitchFamily="34" charset="0"/>
                <a:ea typeface="Segoe UI" panose="020B0502040204020203" pitchFamily="34" charset="0"/>
                <a:cs typeface="Segoe UI" panose="020B0502040204020203" pitchFamily="34" charset="0"/>
              </a:rPr>
              <a:t>Included in Rule 21 Hh.8.a.iii as “Limit Active Power Command”, add reference to IEEE 1547-2018 10.6.12.</a:t>
            </a:r>
            <a:endParaRPr kumimoji="0" lang="en-US" sz="1400" b="1" i="0" u="sng" strike="noStrike" kern="1200" cap="none" spc="0" normalizeH="0" baseline="0" noProof="0" dirty="0">
              <a:ln>
                <a:noFill/>
              </a:ln>
              <a:solidFill>
                <a:srgbClr val="FF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7254599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65D3FA4-C148-418B-9E4A-ACC9C1BDB5C5}"/>
              </a:ext>
            </a:extLst>
          </p:cNvPr>
          <p:cNvSpPr txBox="1"/>
          <p:nvPr/>
        </p:nvSpPr>
        <p:spPr>
          <a:xfrm>
            <a:off x="228600" y="381000"/>
            <a:ext cx="8382000" cy="990600"/>
          </a:xfrm>
          <a:prstGeom prst="rect">
            <a:avLst/>
          </a:prstGeom>
        </p:spPr>
        <p:txBody>
          <a:bodyPr wrap="square" rtlCol="0">
            <a:normAutofit fontScale="92500"/>
          </a:bodyPr>
          <a:lstStyle/>
          <a:p>
            <a:pPr marL="0" marR="0" lvl="0" indent="0" algn="ctr" defTabSz="914400" rtl="0" eaLnBrk="0" fontAlgn="base" latinLnBrk="0" hangingPunct="0">
              <a:lnSpc>
                <a:spcPct val="100000"/>
              </a:lnSpc>
              <a:spcBef>
                <a:spcPts val="0"/>
              </a:spcBef>
              <a:spcAft>
                <a:spcPts val="600"/>
              </a:spcAft>
              <a:buClrTx/>
              <a:buSzTx/>
              <a:buFontTx/>
              <a:buNone/>
              <a:tabLst/>
              <a:defRPr/>
            </a:pPr>
            <a:r>
              <a:rPr kumimoji="0" lang="en-US" sz="26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Rule 21 Proposed Modification For IEEE 1547 Section 10.0</a:t>
            </a:r>
          </a:p>
          <a:p>
            <a:pPr marL="0" marR="0" lvl="0" indent="0" algn="ctr" defTabSz="914400" rtl="0" eaLnBrk="0" fontAlgn="base" latinLnBrk="0" hangingPunct="0">
              <a:lnSpc>
                <a:spcPct val="100000"/>
              </a:lnSpc>
              <a:spcBef>
                <a:spcPts val="0"/>
              </a:spcBef>
              <a:spcAft>
                <a:spcPts val="600"/>
              </a:spcAft>
              <a:buClrTx/>
              <a:buSzTx/>
              <a:buFontTx/>
              <a:buNone/>
              <a:tabLst/>
              <a:defRPr/>
            </a:pPr>
            <a:r>
              <a:rPr kumimoji="0" lang="en-US" sz="21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Section 10.6 Management Information.</a:t>
            </a:r>
          </a:p>
        </p:txBody>
      </p:sp>
      <p:sp>
        <p:nvSpPr>
          <p:cNvPr id="19" name="TextBox 18">
            <a:extLst>
              <a:ext uri="{FF2B5EF4-FFF2-40B4-BE49-F238E27FC236}">
                <a16:creationId xmlns:a16="http://schemas.microsoft.com/office/drawing/2014/main" id="{D6A30C0B-F077-45B5-A3E3-DEEA717C2A02}"/>
              </a:ext>
            </a:extLst>
          </p:cNvPr>
          <p:cNvSpPr txBox="1"/>
          <p:nvPr/>
        </p:nvSpPr>
        <p:spPr>
          <a:xfrm>
            <a:off x="2580073" y="830798"/>
            <a:ext cx="3636146" cy="483293"/>
          </a:xfrm>
          <a:prstGeom prst="rect">
            <a:avLst/>
          </a:prstGeom>
        </p:spPr>
        <p:txBody>
          <a:bodyPr wrap="square" rtlCol="0">
            <a:normAutofit/>
          </a:bodyPr>
          <a:lstStyle/>
          <a:p>
            <a:pPr marL="0" marR="0" lvl="0" indent="0" algn="l" defTabSz="914400" rtl="0" eaLnBrk="0" fontAlgn="base" latinLnBrk="0" hangingPunct="0">
              <a:lnSpc>
                <a:spcPct val="100000"/>
              </a:lnSpc>
              <a:spcBef>
                <a:spcPts val="0"/>
              </a:spcBef>
              <a:spcAft>
                <a:spcPts val="60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 name="Rectangle 5">
            <a:extLst>
              <a:ext uri="{FF2B5EF4-FFF2-40B4-BE49-F238E27FC236}">
                <a16:creationId xmlns:a16="http://schemas.microsoft.com/office/drawing/2014/main" id="{16EB98E5-B827-418F-AB8A-4C473C21EAF3}"/>
              </a:ext>
            </a:extLst>
          </p:cNvPr>
          <p:cNvSpPr/>
          <p:nvPr/>
        </p:nvSpPr>
        <p:spPr>
          <a:xfrm>
            <a:off x="381000" y="1371600"/>
            <a:ext cx="2350323" cy="307777"/>
          </a:xfrm>
          <a:prstGeom prst="rect">
            <a:avLst/>
          </a:prstGeom>
        </p:spPr>
        <p:txBody>
          <a:bodyPr wrap="none">
            <a:spAutoFit/>
          </a:bodyPr>
          <a:lstStyle/>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US" sz="1400" b="1" i="0" u="sng"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IEEE 1547-2018 language:</a:t>
            </a:r>
          </a:p>
        </p:txBody>
      </p:sp>
      <p:pic>
        <p:nvPicPr>
          <p:cNvPr id="2" name="Picture 1">
            <a:extLst>
              <a:ext uri="{FF2B5EF4-FFF2-40B4-BE49-F238E27FC236}">
                <a16:creationId xmlns:a16="http://schemas.microsoft.com/office/drawing/2014/main" id="{BA3FD8D8-7E09-43CE-9C2E-8C62D3093541}"/>
              </a:ext>
            </a:extLst>
          </p:cNvPr>
          <p:cNvPicPr>
            <a:picLocks noChangeAspect="1"/>
          </p:cNvPicPr>
          <p:nvPr/>
        </p:nvPicPr>
        <p:blipFill>
          <a:blip r:embed="rId2"/>
          <a:stretch>
            <a:fillRect/>
          </a:stretch>
        </p:blipFill>
        <p:spPr>
          <a:xfrm>
            <a:off x="457200" y="1752600"/>
            <a:ext cx="8305800" cy="2993965"/>
          </a:xfrm>
          <a:prstGeom prst="rect">
            <a:avLst/>
          </a:prstGeom>
        </p:spPr>
      </p:pic>
      <p:sp>
        <p:nvSpPr>
          <p:cNvPr id="8" name="Rectangle 7">
            <a:extLst>
              <a:ext uri="{FF2B5EF4-FFF2-40B4-BE49-F238E27FC236}">
                <a16:creationId xmlns:a16="http://schemas.microsoft.com/office/drawing/2014/main" id="{77B4B82F-B4F0-4492-AF22-FC48F69C5679}"/>
              </a:ext>
            </a:extLst>
          </p:cNvPr>
          <p:cNvSpPr/>
          <p:nvPr/>
        </p:nvSpPr>
        <p:spPr>
          <a:xfrm>
            <a:off x="685801" y="4800600"/>
            <a:ext cx="7620000" cy="307777"/>
          </a:xfrm>
          <a:prstGeom prst="rect">
            <a:avLst/>
          </a:prstGeom>
        </p:spPr>
        <p:txBody>
          <a:bodyPr wrap="square">
            <a:spAutoFit/>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FF0000"/>
                </a:solidFill>
                <a:effectLst/>
                <a:uLnTx/>
                <a:uFillTx/>
                <a:latin typeface="Segoe UI" panose="020B0502040204020203" pitchFamily="34" charset="0"/>
                <a:ea typeface="Segoe UI" panose="020B0502040204020203" pitchFamily="34" charset="0"/>
                <a:cs typeface="Segoe UI" panose="020B0502040204020203" pitchFamily="34" charset="0"/>
              </a:rPr>
              <a:t>This is covered in Rule 21 6.a.ii</a:t>
            </a:r>
          </a:p>
        </p:txBody>
      </p:sp>
      <p:pic>
        <p:nvPicPr>
          <p:cNvPr id="3" name="Picture 2">
            <a:extLst>
              <a:ext uri="{FF2B5EF4-FFF2-40B4-BE49-F238E27FC236}">
                <a16:creationId xmlns:a16="http://schemas.microsoft.com/office/drawing/2014/main" id="{EB590E12-86DC-4E59-9176-828359C3E258}"/>
              </a:ext>
            </a:extLst>
          </p:cNvPr>
          <p:cNvPicPr>
            <a:picLocks noChangeAspect="1"/>
          </p:cNvPicPr>
          <p:nvPr/>
        </p:nvPicPr>
        <p:blipFill>
          <a:blip r:embed="rId3"/>
          <a:stretch>
            <a:fillRect/>
          </a:stretch>
        </p:blipFill>
        <p:spPr>
          <a:xfrm>
            <a:off x="1295400" y="5181600"/>
            <a:ext cx="6218100" cy="550266"/>
          </a:xfrm>
          <a:prstGeom prst="rect">
            <a:avLst/>
          </a:prstGeom>
        </p:spPr>
      </p:pic>
    </p:spTree>
    <p:extLst>
      <p:ext uri="{BB962C8B-B14F-4D97-AF65-F5344CB8AC3E}">
        <p14:creationId xmlns:p14="http://schemas.microsoft.com/office/powerpoint/2010/main" val="927302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65D3FA4-C148-418B-9E4A-ACC9C1BDB5C5}"/>
              </a:ext>
            </a:extLst>
          </p:cNvPr>
          <p:cNvSpPr txBox="1"/>
          <p:nvPr/>
        </p:nvSpPr>
        <p:spPr>
          <a:xfrm>
            <a:off x="228600" y="381000"/>
            <a:ext cx="8382000" cy="990600"/>
          </a:xfrm>
          <a:prstGeom prst="rect">
            <a:avLst/>
          </a:prstGeom>
        </p:spPr>
        <p:txBody>
          <a:bodyPr wrap="square" rtlCol="0">
            <a:normAutofit fontScale="92500"/>
          </a:bodyPr>
          <a:lstStyle/>
          <a:p>
            <a:pPr marL="0" marR="0" lvl="0" indent="0" algn="ctr" defTabSz="914400" rtl="0" eaLnBrk="0" fontAlgn="base" latinLnBrk="0" hangingPunct="0">
              <a:lnSpc>
                <a:spcPct val="100000"/>
              </a:lnSpc>
              <a:spcBef>
                <a:spcPts val="0"/>
              </a:spcBef>
              <a:spcAft>
                <a:spcPts val="600"/>
              </a:spcAft>
              <a:buClrTx/>
              <a:buSzTx/>
              <a:buFontTx/>
              <a:buNone/>
              <a:tabLst/>
              <a:defRPr/>
            </a:pPr>
            <a:r>
              <a:rPr kumimoji="0" lang="en-US" sz="26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Rule 21 Proposed Modification For IEEE 1547 Section 10.0</a:t>
            </a:r>
          </a:p>
          <a:p>
            <a:pPr marL="0" marR="0" lvl="0" indent="0" algn="ctr" defTabSz="914400" rtl="0" eaLnBrk="0" fontAlgn="base" latinLnBrk="0" hangingPunct="0">
              <a:lnSpc>
                <a:spcPct val="100000"/>
              </a:lnSpc>
              <a:spcBef>
                <a:spcPts val="0"/>
              </a:spcBef>
              <a:spcAft>
                <a:spcPts val="600"/>
              </a:spcAft>
              <a:buClrTx/>
              <a:buSzTx/>
              <a:buFontTx/>
              <a:buNone/>
              <a:tabLst/>
              <a:defRPr/>
            </a:pPr>
            <a:r>
              <a:rPr kumimoji="0" lang="en-US" sz="21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Section 10.6 Management Information.</a:t>
            </a:r>
          </a:p>
        </p:txBody>
      </p:sp>
      <p:sp>
        <p:nvSpPr>
          <p:cNvPr id="19" name="TextBox 18">
            <a:extLst>
              <a:ext uri="{FF2B5EF4-FFF2-40B4-BE49-F238E27FC236}">
                <a16:creationId xmlns:a16="http://schemas.microsoft.com/office/drawing/2014/main" id="{D6A30C0B-F077-45B5-A3E3-DEEA717C2A02}"/>
              </a:ext>
            </a:extLst>
          </p:cNvPr>
          <p:cNvSpPr txBox="1"/>
          <p:nvPr/>
        </p:nvSpPr>
        <p:spPr>
          <a:xfrm>
            <a:off x="2580073" y="830798"/>
            <a:ext cx="3636146" cy="483293"/>
          </a:xfrm>
          <a:prstGeom prst="rect">
            <a:avLst/>
          </a:prstGeom>
        </p:spPr>
        <p:txBody>
          <a:bodyPr wrap="square" rtlCol="0">
            <a:normAutofit/>
          </a:bodyPr>
          <a:lstStyle/>
          <a:p>
            <a:pPr marL="0" marR="0" lvl="0" indent="0" algn="l" defTabSz="914400" rtl="0" eaLnBrk="0" fontAlgn="base" latinLnBrk="0" hangingPunct="0">
              <a:lnSpc>
                <a:spcPct val="100000"/>
              </a:lnSpc>
              <a:spcBef>
                <a:spcPts val="0"/>
              </a:spcBef>
              <a:spcAft>
                <a:spcPts val="60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 name="Rectangle 5">
            <a:extLst>
              <a:ext uri="{FF2B5EF4-FFF2-40B4-BE49-F238E27FC236}">
                <a16:creationId xmlns:a16="http://schemas.microsoft.com/office/drawing/2014/main" id="{16EB98E5-B827-418F-AB8A-4C473C21EAF3}"/>
              </a:ext>
            </a:extLst>
          </p:cNvPr>
          <p:cNvSpPr/>
          <p:nvPr/>
        </p:nvSpPr>
        <p:spPr>
          <a:xfrm>
            <a:off x="381000" y="1371600"/>
            <a:ext cx="2350323" cy="307777"/>
          </a:xfrm>
          <a:prstGeom prst="rect">
            <a:avLst/>
          </a:prstGeom>
        </p:spPr>
        <p:txBody>
          <a:bodyPr wrap="none">
            <a:spAutoFit/>
          </a:bodyPr>
          <a:lstStyle/>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US" sz="1400" b="1" i="0" u="sng"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IEEE 1547-2018 language:</a:t>
            </a:r>
          </a:p>
        </p:txBody>
      </p:sp>
      <p:pic>
        <p:nvPicPr>
          <p:cNvPr id="3" name="Picture 2">
            <a:extLst>
              <a:ext uri="{FF2B5EF4-FFF2-40B4-BE49-F238E27FC236}">
                <a16:creationId xmlns:a16="http://schemas.microsoft.com/office/drawing/2014/main" id="{9BD03B65-BB50-4E8B-AC01-3D13F3315E0D}"/>
              </a:ext>
            </a:extLst>
          </p:cNvPr>
          <p:cNvPicPr>
            <a:picLocks noChangeAspect="1"/>
          </p:cNvPicPr>
          <p:nvPr/>
        </p:nvPicPr>
        <p:blipFill>
          <a:blip r:embed="rId2"/>
          <a:stretch>
            <a:fillRect/>
          </a:stretch>
        </p:blipFill>
        <p:spPr>
          <a:xfrm>
            <a:off x="304800" y="1752600"/>
            <a:ext cx="8305800" cy="1063303"/>
          </a:xfrm>
          <a:prstGeom prst="rect">
            <a:avLst/>
          </a:prstGeom>
        </p:spPr>
      </p:pic>
      <p:pic>
        <p:nvPicPr>
          <p:cNvPr id="4" name="Picture 3">
            <a:extLst>
              <a:ext uri="{FF2B5EF4-FFF2-40B4-BE49-F238E27FC236}">
                <a16:creationId xmlns:a16="http://schemas.microsoft.com/office/drawing/2014/main" id="{731BF015-ABEB-4C5C-A7CA-FAB7B0EF876D}"/>
              </a:ext>
            </a:extLst>
          </p:cNvPr>
          <p:cNvPicPr>
            <a:picLocks noChangeAspect="1"/>
          </p:cNvPicPr>
          <p:nvPr/>
        </p:nvPicPr>
        <p:blipFill>
          <a:blip r:embed="rId3"/>
          <a:stretch>
            <a:fillRect/>
          </a:stretch>
        </p:blipFill>
        <p:spPr>
          <a:xfrm>
            <a:off x="228600" y="2819400"/>
            <a:ext cx="7271741" cy="2257688"/>
          </a:xfrm>
          <a:prstGeom prst="rect">
            <a:avLst/>
          </a:prstGeom>
        </p:spPr>
      </p:pic>
      <p:pic>
        <p:nvPicPr>
          <p:cNvPr id="7" name="Picture 6">
            <a:extLst>
              <a:ext uri="{FF2B5EF4-FFF2-40B4-BE49-F238E27FC236}">
                <a16:creationId xmlns:a16="http://schemas.microsoft.com/office/drawing/2014/main" id="{510D68A0-66E4-453B-AB40-1C08AB911071}"/>
              </a:ext>
            </a:extLst>
          </p:cNvPr>
          <p:cNvPicPr>
            <a:picLocks noChangeAspect="1"/>
          </p:cNvPicPr>
          <p:nvPr/>
        </p:nvPicPr>
        <p:blipFill>
          <a:blip r:embed="rId4"/>
          <a:stretch>
            <a:fillRect/>
          </a:stretch>
        </p:blipFill>
        <p:spPr>
          <a:xfrm>
            <a:off x="2743200" y="5562600"/>
            <a:ext cx="4272901" cy="405680"/>
          </a:xfrm>
          <a:prstGeom prst="rect">
            <a:avLst/>
          </a:prstGeom>
        </p:spPr>
      </p:pic>
      <p:sp>
        <p:nvSpPr>
          <p:cNvPr id="9" name="Rectangle 8">
            <a:extLst>
              <a:ext uri="{FF2B5EF4-FFF2-40B4-BE49-F238E27FC236}">
                <a16:creationId xmlns:a16="http://schemas.microsoft.com/office/drawing/2014/main" id="{F9BE01B3-6DBD-49EC-B3E6-20F53927AF7C}"/>
              </a:ext>
            </a:extLst>
          </p:cNvPr>
          <p:cNvSpPr/>
          <p:nvPr/>
        </p:nvSpPr>
        <p:spPr>
          <a:xfrm>
            <a:off x="457200" y="5181600"/>
            <a:ext cx="2711768" cy="307777"/>
          </a:xfrm>
          <a:prstGeom prst="rect">
            <a:avLst/>
          </a:prstGeom>
        </p:spPr>
        <p:txBody>
          <a:bodyPr wrap="none">
            <a:spAutoFit/>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FF0000"/>
                </a:solidFill>
                <a:effectLst/>
                <a:uLnTx/>
                <a:uFillTx/>
                <a:latin typeface="Segoe UI" panose="020B0502040204020203" pitchFamily="34" charset="0"/>
                <a:ea typeface="Segoe UI" panose="020B0502040204020203" pitchFamily="34" charset="0"/>
                <a:cs typeface="Segoe UI" panose="020B0502040204020203" pitchFamily="34" charset="0"/>
              </a:rPr>
              <a:t>This is covered in Rule 21 6.a.i</a:t>
            </a:r>
          </a:p>
        </p:txBody>
      </p:sp>
    </p:spTree>
    <p:extLst>
      <p:ext uri="{BB962C8B-B14F-4D97-AF65-F5344CB8AC3E}">
        <p14:creationId xmlns:p14="http://schemas.microsoft.com/office/powerpoint/2010/main" val="3476187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a:extLst>
              <a:ext uri="{FF2B5EF4-FFF2-40B4-BE49-F238E27FC236}">
                <a16:creationId xmlns:a16="http://schemas.microsoft.com/office/drawing/2014/main" id="{765DEC1F-B106-4DBD-8BDD-C05FDF20BF90}"/>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lnSpc>
                <a:spcPct val="90000"/>
              </a:lnSpc>
              <a:spcBef>
                <a:spcPts val="750"/>
              </a:spcBef>
              <a:buFont typeface="Arial" panose="020B0604020202020204" pitchFamily="34" charset="0"/>
              <a:buChar char="•"/>
              <a:defRPr>
                <a:solidFill>
                  <a:schemeClr val="tx1"/>
                </a:solidFill>
                <a:latin typeface="Franklin Gothic Book" panose="020B0503020102020204" pitchFamily="34" charset="0"/>
                <a:cs typeface="Segoe UI" panose="020B0502040204020203" pitchFamily="34" charset="0"/>
              </a:defRPr>
            </a:lvl1pPr>
            <a:lvl2pPr marL="742950" indent="-285750" defTabSz="685800">
              <a:lnSpc>
                <a:spcPct val="90000"/>
              </a:lnSpc>
              <a:spcBef>
                <a:spcPts val="375"/>
              </a:spcBef>
              <a:buFont typeface="Segoe UI" panose="020B0502040204020203" pitchFamily="34" charset="0"/>
              <a:buChar char="–"/>
              <a:defRPr sz="1500">
                <a:solidFill>
                  <a:schemeClr val="tx1"/>
                </a:solidFill>
                <a:latin typeface="Franklin Gothic Book" panose="020B0503020102020204" pitchFamily="34" charset="0"/>
                <a:cs typeface="Segoe UI" panose="020B0502040204020203" pitchFamily="34" charset="0"/>
              </a:defRPr>
            </a:lvl2pPr>
            <a:lvl3pPr marL="1143000" indent="-228600" defTabSz="685800">
              <a:lnSpc>
                <a:spcPct val="90000"/>
              </a:lnSpc>
              <a:spcBef>
                <a:spcPts val="375"/>
              </a:spcBef>
              <a:buFont typeface="Arial" panose="020B0604020202020204" pitchFamily="34" charset="0"/>
              <a:buChar char="•"/>
              <a:defRPr sz="1300">
                <a:solidFill>
                  <a:schemeClr val="tx1"/>
                </a:solidFill>
                <a:latin typeface="Franklin Gothic Book" panose="020B0503020102020204" pitchFamily="34" charset="0"/>
                <a:cs typeface="Segoe UI" panose="020B0502040204020203" pitchFamily="34" charset="0"/>
              </a:defRPr>
            </a:lvl3pPr>
            <a:lvl4pPr marL="1600200" indent="-228600" defTabSz="685800">
              <a:lnSpc>
                <a:spcPct val="90000"/>
              </a:lnSpc>
              <a:spcBef>
                <a:spcPts val="375"/>
              </a:spcBef>
              <a:buFont typeface="Arial" panose="020B0604020202020204" pitchFamily="34" charset="0"/>
              <a:buChar char="•"/>
              <a:defRPr sz="1200">
                <a:solidFill>
                  <a:schemeClr val="tx1"/>
                </a:solidFill>
                <a:latin typeface="Franklin Gothic Book" panose="020B0503020102020204" pitchFamily="34" charset="0"/>
                <a:cs typeface="Segoe UI" panose="020B0502040204020203" pitchFamily="34" charset="0"/>
              </a:defRPr>
            </a:lvl4pPr>
            <a:lvl5pPr marL="2057400" indent="-228600" defTabSz="685800">
              <a:lnSpc>
                <a:spcPct val="90000"/>
              </a:lnSpc>
              <a:spcBef>
                <a:spcPts val="375"/>
              </a:spcBef>
              <a:buFont typeface="Arial" panose="020B0604020202020204" pitchFamily="34" charset="0"/>
              <a:buChar char="•"/>
              <a:defRPr sz="1200">
                <a:solidFill>
                  <a:schemeClr val="tx1"/>
                </a:solidFill>
                <a:latin typeface="Franklin Gothic Book" panose="020B0503020102020204" pitchFamily="34" charset="0"/>
                <a:cs typeface="Segoe UI" panose="020B0502040204020203"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200">
                <a:solidFill>
                  <a:schemeClr val="tx1"/>
                </a:solidFill>
                <a:latin typeface="Franklin Gothic Book" panose="020B0503020102020204" pitchFamily="34" charset="0"/>
                <a:cs typeface="Segoe UI" panose="020B0502040204020203"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200">
                <a:solidFill>
                  <a:schemeClr val="tx1"/>
                </a:solidFill>
                <a:latin typeface="Franklin Gothic Book" panose="020B0503020102020204" pitchFamily="34" charset="0"/>
                <a:cs typeface="Segoe UI" panose="020B0502040204020203"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200">
                <a:solidFill>
                  <a:schemeClr val="tx1"/>
                </a:solidFill>
                <a:latin typeface="Franklin Gothic Book" panose="020B0503020102020204" pitchFamily="34" charset="0"/>
                <a:cs typeface="Segoe UI" panose="020B0502040204020203"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200">
                <a:solidFill>
                  <a:schemeClr val="tx1"/>
                </a:solidFill>
                <a:latin typeface="Franklin Gothic Book" panose="020B0503020102020204" pitchFamily="34" charset="0"/>
                <a:cs typeface="Segoe UI" panose="020B0502040204020203"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fld id="{95FA5659-5151-4297-AA3C-D0B0AB3069C8}" type="slidenum">
              <a:rPr kumimoji="0" lang="en-US" altLang="en-US" sz="700" b="0" i="0" u="none" strike="noStrike" kern="1200" cap="none" spc="0" normalizeH="0" baseline="0" noProof="0" smtClean="0">
                <a:ln>
                  <a:noFill/>
                </a:ln>
                <a:solidFill>
                  <a:srgbClr val="7F7F7F"/>
                </a:solidFill>
                <a:effectLst/>
                <a:uLnTx/>
                <a:uFillTx/>
                <a:latin typeface="Segoe UI" panose="020B0502040204020203" pitchFamily="34" charset="0"/>
                <a:ea typeface="+mn-ea"/>
                <a:cs typeface="Segoe UI" panose="020B0502040204020203" pitchFamily="34" charset="0"/>
              </a:rPr>
              <a:pPr marL="0" marR="0" lvl="0" indent="0" algn="ctr" defTabSz="685800" rtl="0" eaLnBrk="1" fontAlgn="base" latinLnBrk="0" hangingPunct="1">
                <a:lnSpc>
                  <a:spcPct val="100000"/>
                </a:lnSpc>
                <a:spcBef>
                  <a:spcPct val="0"/>
                </a:spcBef>
                <a:spcAft>
                  <a:spcPct val="0"/>
                </a:spcAft>
                <a:buClrTx/>
                <a:buSzTx/>
                <a:buFontTx/>
                <a:buNone/>
                <a:tabLst/>
                <a:defRPr/>
              </a:pPr>
              <a:t>3</a:t>
            </a:fld>
            <a:endParaRPr kumimoji="0" lang="en-US" altLang="en-US" sz="700" b="0" i="0" u="none" strike="noStrike" kern="1200" cap="none" spc="0" normalizeH="0" baseline="0" noProof="0">
              <a:ln>
                <a:noFill/>
              </a:ln>
              <a:solidFill>
                <a:srgbClr val="7F7F7F"/>
              </a:solidFill>
              <a:effectLst/>
              <a:uLnTx/>
              <a:uFillTx/>
              <a:latin typeface="Segoe UI" panose="020B0502040204020203" pitchFamily="34" charset="0"/>
              <a:ea typeface="+mn-ea"/>
              <a:cs typeface="Segoe UI" panose="020B0502040204020203" pitchFamily="34" charset="0"/>
            </a:endParaRPr>
          </a:p>
        </p:txBody>
      </p:sp>
      <p:sp>
        <p:nvSpPr>
          <p:cNvPr id="20483" name="Title 2">
            <a:extLst>
              <a:ext uri="{FF2B5EF4-FFF2-40B4-BE49-F238E27FC236}">
                <a16:creationId xmlns:a16="http://schemas.microsoft.com/office/drawing/2014/main" id="{E03A7E43-FA81-4EAC-B3BA-DFB62A636EA6}"/>
              </a:ext>
            </a:extLst>
          </p:cNvPr>
          <p:cNvSpPr>
            <a:spLocks noGrp="1" noChangeArrowheads="1"/>
          </p:cNvSpPr>
          <p:nvPr>
            <p:ph type="title"/>
          </p:nvPr>
        </p:nvSpPr>
        <p:spPr>
          <a:xfrm>
            <a:off x="542925" y="1749425"/>
            <a:ext cx="8194675" cy="1633538"/>
          </a:xfrm>
        </p:spPr>
        <p:txBody>
          <a:bodyPr/>
          <a:lstStyle/>
          <a:p>
            <a:pPr eaLnBrk="1" hangingPunct="1"/>
            <a:r>
              <a:rPr lang="en-US" altLang="en-US" sz="2700" dirty="0"/>
              <a:t>Rule 21 Update with IEEE1547-2018/IEEE1547.1-2020</a:t>
            </a:r>
            <a:br>
              <a:rPr lang="en-US" altLang="en-US" sz="2700" dirty="0"/>
            </a:br>
            <a:r>
              <a:rPr lang="en-US" altLang="en-US" sz="2700" dirty="0"/>
              <a:t>IEEE 1547-2018</a:t>
            </a:r>
            <a:br>
              <a:rPr lang="en-US" altLang="en-US" sz="2700" dirty="0"/>
            </a:br>
            <a:r>
              <a:rPr lang="en-US" altLang="en-US" sz="2700" dirty="0"/>
              <a:t>Clause 4 continuation, 7, 8, 9, 10 and 11 Discussion</a:t>
            </a:r>
          </a:p>
        </p:txBody>
      </p:sp>
      <p:sp>
        <p:nvSpPr>
          <p:cNvPr id="20484" name="TextBox 4">
            <a:extLst>
              <a:ext uri="{FF2B5EF4-FFF2-40B4-BE49-F238E27FC236}">
                <a16:creationId xmlns:a16="http://schemas.microsoft.com/office/drawing/2014/main" id="{9D7C44F1-7FF6-4E06-8D92-8CEFD6B0104C}"/>
              </a:ext>
            </a:extLst>
          </p:cNvPr>
          <p:cNvSpPr txBox="1">
            <a:spLocks noChangeArrowheads="1"/>
          </p:cNvSpPr>
          <p:nvPr/>
        </p:nvSpPr>
        <p:spPr bwMode="auto">
          <a:xfrm>
            <a:off x="600075" y="3486150"/>
            <a:ext cx="668972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lnSpc>
                <a:spcPct val="90000"/>
              </a:lnSpc>
              <a:spcBef>
                <a:spcPts val="750"/>
              </a:spcBef>
              <a:buFont typeface="Arial" panose="020B0604020202020204" pitchFamily="34" charset="0"/>
              <a:buChar char="•"/>
              <a:defRPr>
                <a:solidFill>
                  <a:schemeClr val="tx1"/>
                </a:solidFill>
                <a:latin typeface="Franklin Gothic Book" panose="020B0503020102020204" pitchFamily="34" charset="0"/>
                <a:cs typeface="Segoe UI" panose="020B0502040204020203" pitchFamily="34" charset="0"/>
              </a:defRPr>
            </a:lvl1pPr>
            <a:lvl2pPr marL="742950" indent="-285750" defTabSz="685800">
              <a:lnSpc>
                <a:spcPct val="90000"/>
              </a:lnSpc>
              <a:spcBef>
                <a:spcPts val="375"/>
              </a:spcBef>
              <a:buFont typeface="Segoe UI" panose="020B0502040204020203" pitchFamily="34" charset="0"/>
              <a:buChar char="–"/>
              <a:defRPr sz="1500">
                <a:solidFill>
                  <a:schemeClr val="tx1"/>
                </a:solidFill>
                <a:latin typeface="Franklin Gothic Book" panose="020B0503020102020204" pitchFamily="34" charset="0"/>
                <a:cs typeface="Segoe UI" panose="020B0502040204020203" pitchFamily="34" charset="0"/>
              </a:defRPr>
            </a:lvl2pPr>
            <a:lvl3pPr marL="1143000" indent="-228600" defTabSz="685800">
              <a:lnSpc>
                <a:spcPct val="90000"/>
              </a:lnSpc>
              <a:spcBef>
                <a:spcPts val="375"/>
              </a:spcBef>
              <a:buFont typeface="Arial" panose="020B0604020202020204" pitchFamily="34" charset="0"/>
              <a:buChar char="•"/>
              <a:defRPr sz="1300">
                <a:solidFill>
                  <a:schemeClr val="tx1"/>
                </a:solidFill>
                <a:latin typeface="Franklin Gothic Book" panose="020B0503020102020204" pitchFamily="34" charset="0"/>
                <a:cs typeface="Segoe UI" panose="020B0502040204020203" pitchFamily="34" charset="0"/>
              </a:defRPr>
            </a:lvl3pPr>
            <a:lvl4pPr marL="1600200" indent="-228600" defTabSz="685800">
              <a:lnSpc>
                <a:spcPct val="90000"/>
              </a:lnSpc>
              <a:spcBef>
                <a:spcPts val="375"/>
              </a:spcBef>
              <a:buFont typeface="Arial" panose="020B0604020202020204" pitchFamily="34" charset="0"/>
              <a:buChar char="•"/>
              <a:defRPr sz="1200">
                <a:solidFill>
                  <a:schemeClr val="tx1"/>
                </a:solidFill>
                <a:latin typeface="Franklin Gothic Book" panose="020B0503020102020204" pitchFamily="34" charset="0"/>
                <a:cs typeface="Segoe UI" panose="020B0502040204020203" pitchFamily="34" charset="0"/>
              </a:defRPr>
            </a:lvl4pPr>
            <a:lvl5pPr marL="2057400" indent="-228600" defTabSz="685800">
              <a:lnSpc>
                <a:spcPct val="90000"/>
              </a:lnSpc>
              <a:spcBef>
                <a:spcPts val="375"/>
              </a:spcBef>
              <a:buFont typeface="Arial" panose="020B0604020202020204" pitchFamily="34" charset="0"/>
              <a:buChar char="•"/>
              <a:defRPr sz="1200">
                <a:solidFill>
                  <a:schemeClr val="tx1"/>
                </a:solidFill>
                <a:latin typeface="Franklin Gothic Book" panose="020B0503020102020204" pitchFamily="34" charset="0"/>
                <a:cs typeface="Segoe UI" panose="020B0502040204020203"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200">
                <a:solidFill>
                  <a:schemeClr val="tx1"/>
                </a:solidFill>
                <a:latin typeface="Franklin Gothic Book" panose="020B0503020102020204" pitchFamily="34" charset="0"/>
                <a:cs typeface="Segoe UI" panose="020B0502040204020203"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200">
                <a:solidFill>
                  <a:schemeClr val="tx1"/>
                </a:solidFill>
                <a:latin typeface="Franklin Gothic Book" panose="020B0503020102020204" pitchFamily="34" charset="0"/>
                <a:cs typeface="Segoe UI" panose="020B0502040204020203"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200">
                <a:solidFill>
                  <a:schemeClr val="tx1"/>
                </a:solidFill>
                <a:latin typeface="Franklin Gothic Book" panose="020B0503020102020204" pitchFamily="34" charset="0"/>
                <a:cs typeface="Segoe UI" panose="020B0502040204020203"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200">
                <a:solidFill>
                  <a:schemeClr val="tx1"/>
                </a:solidFill>
                <a:latin typeface="Franklin Gothic Book" panose="020B0503020102020204" pitchFamily="34" charset="0"/>
                <a:cs typeface="Segoe UI" panose="020B0502040204020203"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altLang="en-US" sz="1500" b="1" i="0" u="none" strike="noStrike" kern="1200" cap="none" spc="0" normalizeH="0" baseline="0" noProof="0" dirty="0">
                <a:ln>
                  <a:noFill/>
                </a:ln>
                <a:solidFill>
                  <a:srgbClr val="000000"/>
                </a:solidFill>
                <a:effectLst/>
                <a:uLnTx/>
                <a:uFillTx/>
                <a:latin typeface="Calibri" panose="020F0502020204030204" pitchFamily="34" charset="0"/>
                <a:ea typeface="+mn-ea"/>
                <a:cs typeface="Segoe UI" panose="020B0502040204020203" pitchFamily="34" charset="0"/>
              </a:rPr>
              <a:t>Smart Inverter Working Group</a:t>
            </a:r>
          </a:p>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altLang="en-US" sz="1500" b="1" i="0" u="none" strike="noStrike" kern="1200" cap="none" spc="0" normalizeH="0" baseline="0" noProof="0" dirty="0">
                <a:ln>
                  <a:noFill/>
                </a:ln>
                <a:solidFill>
                  <a:srgbClr val="000000"/>
                </a:solidFill>
                <a:effectLst/>
                <a:uLnTx/>
                <a:uFillTx/>
                <a:latin typeface="Calibri" panose="020F0502020204030204" pitchFamily="34" charset="0"/>
                <a:ea typeface="+mn-ea"/>
                <a:cs typeface="Segoe UI" panose="020B0502040204020203" pitchFamily="34" charset="0"/>
              </a:rPr>
              <a:t>1/7/2021 </a:t>
            </a:r>
          </a:p>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en-US" sz="1500" b="1" i="0" u="none" strike="noStrike" kern="1200" cap="none" spc="0" normalizeH="0" baseline="0" noProof="0" dirty="0">
              <a:ln>
                <a:noFill/>
              </a:ln>
              <a:solidFill>
                <a:srgbClr val="000000"/>
              </a:solidFill>
              <a:effectLst/>
              <a:uLnTx/>
              <a:uFillTx/>
              <a:latin typeface="Calibri" panose="020F0502020204030204" pitchFamily="34" charset="0"/>
              <a:ea typeface="+mn-ea"/>
              <a:cs typeface="Segoe UI" panose="020B0502040204020203" pitchFamily="34" charset="0"/>
            </a:endParaRPr>
          </a:p>
        </p:txBody>
      </p:sp>
    </p:spTree>
    <p:extLst>
      <p:ext uri="{BB962C8B-B14F-4D97-AF65-F5344CB8AC3E}">
        <p14:creationId xmlns:p14="http://schemas.microsoft.com/office/powerpoint/2010/main" val="33271334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65D3FA4-C148-418B-9E4A-ACC9C1BDB5C5}"/>
              </a:ext>
            </a:extLst>
          </p:cNvPr>
          <p:cNvSpPr txBox="1"/>
          <p:nvPr/>
        </p:nvSpPr>
        <p:spPr>
          <a:xfrm>
            <a:off x="228600" y="381000"/>
            <a:ext cx="8382000" cy="990600"/>
          </a:xfrm>
          <a:prstGeom prst="rect">
            <a:avLst/>
          </a:prstGeom>
        </p:spPr>
        <p:txBody>
          <a:bodyPr wrap="square" rtlCol="0">
            <a:normAutofit fontScale="92500"/>
          </a:bodyPr>
          <a:lstStyle/>
          <a:p>
            <a:pPr marL="0" marR="0" lvl="0" indent="0" algn="ctr" defTabSz="914400" rtl="0" eaLnBrk="0" fontAlgn="base" latinLnBrk="0" hangingPunct="0">
              <a:lnSpc>
                <a:spcPct val="100000"/>
              </a:lnSpc>
              <a:spcBef>
                <a:spcPts val="0"/>
              </a:spcBef>
              <a:spcAft>
                <a:spcPts val="600"/>
              </a:spcAft>
              <a:buClrTx/>
              <a:buSzTx/>
              <a:buFontTx/>
              <a:buNone/>
              <a:tabLst/>
              <a:defRPr/>
            </a:pPr>
            <a:r>
              <a:rPr kumimoji="0" lang="en-US" sz="26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Rule 21 Proposed Modification For IEEE 1547 Section 10.0</a:t>
            </a:r>
          </a:p>
          <a:p>
            <a:pPr marL="0" marR="0" lvl="0" indent="0" algn="ctr" defTabSz="914400" rtl="0" eaLnBrk="0" fontAlgn="base" latinLnBrk="0" hangingPunct="0">
              <a:lnSpc>
                <a:spcPct val="100000"/>
              </a:lnSpc>
              <a:spcBef>
                <a:spcPts val="0"/>
              </a:spcBef>
              <a:spcAft>
                <a:spcPts val="600"/>
              </a:spcAft>
              <a:buClrTx/>
              <a:buSzTx/>
              <a:buFontTx/>
              <a:buNone/>
              <a:tabLst/>
              <a:defRPr/>
            </a:pPr>
            <a:r>
              <a:rPr kumimoji="0" lang="en-US" sz="21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Section 10.6 Management Information.</a:t>
            </a:r>
          </a:p>
        </p:txBody>
      </p:sp>
      <p:sp>
        <p:nvSpPr>
          <p:cNvPr id="19" name="TextBox 18">
            <a:extLst>
              <a:ext uri="{FF2B5EF4-FFF2-40B4-BE49-F238E27FC236}">
                <a16:creationId xmlns:a16="http://schemas.microsoft.com/office/drawing/2014/main" id="{D6A30C0B-F077-45B5-A3E3-DEEA717C2A02}"/>
              </a:ext>
            </a:extLst>
          </p:cNvPr>
          <p:cNvSpPr txBox="1"/>
          <p:nvPr/>
        </p:nvSpPr>
        <p:spPr>
          <a:xfrm>
            <a:off x="2580073" y="830798"/>
            <a:ext cx="3636146" cy="483293"/>
          </a:xfrm>
          <a:prstGeom prst="rect">
            <a:avLst/>
          </a:prstGeom>
        </p:spPr>
        <p:txBody>
          <a:bodyPr wrap="square" rtlCol="0">
            <a:normAutofit/>
          </a:bodyPr>
          <a:lstStyle/>
          <a:p>
            <a:pPr marL="0" marR="0" lvl="0" indent="0" algn="l" defTabSz="914400" rtl="0" eaLnBrk="0" fontAlgn="base" latinLnBrk="0" hangingPunct="0">
              <a:lnSpc>
                <a:spcPct val="100000"/>
              </a:lnSpc>
              <a:spcBef>
                <a:spcPts val="0"/>
              </a:spcBef>
              <a:spcAft>
                <a:spcPts val="60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 name="Rectangle 5">
            <a:extLst>
              <a:ext uri="{FF2B5EF4-FFF2-40B4-BE49-F238E27FC236}">
                <a16:creationId xmlns:a16="http://schemas.microsoft.com/office/drawing/2014/main" id="{16EB98E5-B827-418F-AB8A-4C473C21EAF3}"/>
              </a:ext>
            </a:extLst>
          </p:cNvPr>
          <p:cNvSpPr/>
          <p:nvPr/>
        </p:nvSpPr>
        <p:spPr>
          <a:xfrm>
            <a:off x="381000" y="1219200"/>
            <a:ext cx="2350323" cy="307777"/>
          </a:xfrm>
          <a:prstGeom prst="rect">
            <a:avLst/>
          </a:prstGeom>
        </p:spPr>
        <p:txBody>
          <a:bodyPr wrap="none">
            <a:spAutoFit/>
          </a:bodyPr>
          <a:lstStyle/>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US" sz="1400" b="1" i="0" u="sng"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IEEE 1547-2018 language:</a:t>
            </a:r>
          </a:p>
        </p:txBody>
      </p:sp>
      <p:pic>
        <p:nvPicPr>
          <p:cNvPr id="7" name="Picture 6">
            <a:extLst>
              <a:ext uri="{FF2B5EF4-FFF2-40B4-BE49-F238E27FC236}">
                <a16:creationId xmlns:a16="http://schemas.microsoft.com/office/drawing/2014/main" id="{9300BD6B-E2D4-46D0-A848-91036139B136}"/>
              </a:ext>
            </a:extLst>
          </p:cNvPr>
          <p:cNvPicPr>
            <a:picLocks noChangeAspect="1"/>
          </p:cNvPicPr>
          <p:nvPr/>
        </p:nvPicPr>
        <p:blipFill>
          <a:blip r:embed="rId2"/>
          <a:stretch>
            <a:fillRect/>
          </a:stretch>
        </p:blipFill>
        <p:spPr>
          <a:xfrm>
            <a:off x="381000" y="3733800"/>
            <a:ext cx="6019800" cy="1894151"/>
          </a:xfrm>
          <a:prstGeom prst="rect">
            <a:avLst/>
          </a:prstGeom>
        </p:spPr>
      </p:pic>
      <p:pic>
        <p:nvPicPr>
          <p:cNvPr id="8" name="Picture 7">
            <a:extLst>
              <a:ext uri="{FF2B5EF4-FFF2-40B4-BE49-F238E27FC236}">
                <a16:creationId xmlns:a16="http://schemas.microsoft.com/office/drawing/2014/main" id="{A4B0DA5A-2959-4DDE-8C4B-E0BAEB2EFE1B}"/>
              </a:ext>
            </a:extLst>
          </p:cNvPr>
          <p:cNvPicPr>
            <a:picLocks noChangeAspect="1"/>
          </p:cNvPicPr>
          <p:nvPr/>
        </p:nvPicPr>
        <p:blipFill>
          <a:blip r:embed="rId3"/>
          <a:stretch>
            <a:fillRect/>
          </a:stretch>
        </p:blipFill>
        <p:spPr>
          <a:xfrm>
            <a:off x="533400" y="1524000"/>
            <a:ext cx="5526671" cy="1648718"/>
          </a:xfrm>
          <a:prstGeom prst="rect">
            <a:avLst/>
          </a:prstGeom>
        </p:spPr>
      </p:pic>
      <p:pic>
        <p:nvPicPr>
          <p:cNvPr id="10" name="Picture 9">
            <a:extLst>
              <a:ext uri="{FF2B5EF4-FFF2-40B4-BE49-F238E27FC236}">
                <a16:creationId xmlns:a16="http://schemas.microsoft.com/office/drawing/2014/main" id="{CFDDBCD2-97F7-4B30-B578-C65521D08254}"/>
              </a:ext>
            </a:extLst>
          </p:cNvPr>
          <p:cNvPicPr>
            <a:picLocks noChangeAspect="1"/>
          </p:cNvPicPr>
          <p:nvPr/>
        </p:nvPicPr>
        <p:blipFill>
          <a:blip r:embed="rId4"/>
          <a:stretch>
            <a:fillRect/>
          </a:stretch>
        </p:blipFill>
        <p:spPr>
          <a:xfrm>
            <a:off x="3429000" y="5867400"/>
            <a:ext cx="5105400" cy="490675"/>
          </a:xfrm>
          <a:prstGeom prst="rect">
            <a:avLst/>
          </a:prstGeom>
        </p:spPr>
      </p:pic>
      <p:sp>
        <p:nvSpPr>
          <p:cNvPr id="12" name="Rectangle 11">
            <a:extLst>
              <a:ext uri="{FF2B5EF4-FFF2-40B4-BE49-F238E27FC236}">
                <a16:creationId xmlns:a16="http://schemas.microsoft.com/office/drawing/2014/main" id="{D010D5A3-657C-4AA1-AB91-9A0C688885E6}"/>
              </a:ext>
            </a:extLst>
          </p:cNvPr>
          <p:cNvSpPr/>
          <p:nvPr/>
        </p:nvSpPr>
        <p:spPr>
          <a:xfrm>
            <a:off x="304800" y="5486400"/>
            <a:ext cx="2763064" cy="307777"/>
          </a:xfrm>
          <a:prstGeom prst="rect">
            <a:avLst/>
          </a:prstGeom>
        </p:spPr>
        <p:txBody>
          <a:bodyPr wrap="none">
            <a:spAutoFit/>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FF0000"/>
                </a:solidFill>
                <a:effectLst/>
                <a:uLnTx/>
                <a:uFillTx/>
                <a:latin typeface="Segoe UI" panose="020B0502040204020203" pitchFamily="34" charset="0"/>
                <a:ea typeface="Segoe UI" panose="020B0502040204020203" pitchFamily="34" charset="0"/>
                <a:cs typeface="Segoe UI" panose="020B0502040204020203" pitchFamily="34" charset="0"/>
              </a:rPr>
              <a:t>This is covered in Rule 21 6.a.ii</a:t>
            </a:r>
          </a:p>
        </p:txBody>
      </p:sp>
      <p:sp>
        <p:nvSpPr>
          <p:cNvPr id="13" name="Rectangle 12">
            <a:extLst>
              <a:ext uri="{FF2B5EF4-FFF2-40B4-BE49-F238E27FC236}">
                <a16:creationId xmlns:a16="http://schemas.microsoft.com/office/drawing/2014/main" id="{580A1416-062A-4469-BB3B-8502E3EDA4B6}"/>
              </a:ext>
            </a:extLst>
          </p:cNvPr>
          <p:cNvSpPr/>
          <p:nvPr/>
        </p:nvSpPr>
        <p:spPr>
          <a:xfrm>
            <a:off x="381000" y="3200400"/>
            <a:ext cx="5044266" cy="307777"/>
          </a:xfrm>
          <a:prstGeom prst="rect">
            <a:avLst/>
          </a:prstGeom>
        </p:spPr>
        <p:txBody>
          <a:bodyPr wrap="none">
            <a:spAutoFit/>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FF0000"/>
                </a:solidFill>
                <a:effectLst/>
                <a:uLnTx/>
                <a:uFillTx/>
                <a:latin typeface="Segoe UI" panose="020B0502040204020203" pitchFamily="34" charset="0"/>
                <a:ea typeface="Segoe UI" panose="020B0502040204020203" pitchFamily="34" charset="0"/>
                <a:cs typeface="Segoe UI" panose="020B0502040204020203" pitchFamily="34" charset="0"/>
              </a:rPr>
              <a:t>This function is not implemented in Rule 21, do not add.  </a:t>
            </a:r>
          </a:p>
        </p:txBody>
      </p:sp>
    </p:spTree>
    <p:extLst>
      <p:ext uri="{BB962C8B-B14F-4D97-AF65-F5344CB8AC3E}">
        <p14:creationId xmlns:p14="http://schemas.microsoft.com/office/powerpoint/2010/main" val="39824113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65D3FA4-C148-418B-9E4A-ACC9C1BDB5C5}"/>
              </a:ext>
            </a:extLst>
          </p:cNvPr>
          <p:cNvSpPr txBox="1"/>
          <p:nvPr/>
        </p:nvSpPr>
        <p:spPr>
          <a:xfrm>
            <a:off x="228600" y="381000"/>
            <a:ext cx="8382000" cy="990600"/>
          </a:xfrm>
          <a:prstGeom prst="rect">
            <a:avLst/>
          </a:prstGeom>
        </p:spPr>
        <p:txBody>
          <a:bodyPr wrap="square" rtlCol="0">
            <a:normAutofit fontScale="92500"/>
          </a:bodyPr>
          <a:lstStyle/>
          <a:p>
            <a:pPr marL="0" marR="0" lvl="0" indent="0" algn="ctr" defTabSz="914400" rtl="0" eaLnBrk="0" fontAlgn="base" latinLnBrk="0" hangingPunct="0">
              <a:lnSpc>
                <a:spcPct val="100000"/>
              </a:lnSpc>
              <a:spcBef>
                <a:spcPts val="0"/>
              </a:spcBef>
              <a:spcAft>
                <a:spcPts val="600"/>
              </a:spcAft>
              <a:buClrTx/>
              <a:buSzTx/>
              <a:buFontTx/>
              <a:buNone/>
              <a:tabLst/>
              <a:defRPr/>
            </a:pPr>
            <a:r>
              <a:rPr kumimoji="0" lang="en-US" sz="26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Rule 21 Proposed Modification For IEEE 1547 Section 10.0</a:t>
            </a:r>
          </a:p>
          <a:p>
            <a:pPr marL="0" marR="0" lvl="0" indent="0" algn="ctr" defTabSz="914400" rtl="0" eaLnBrk="0" fontAlgn="base" latinLnBrk="0" hangingPunct="0">
              <a:lnSpc>
                <a:spcPct val="100000"/>
              </a:lnSpc>
              <a:spcBef>
                <a:spcPts val="0"/>
              </a:spcBef>
              <a:spcAft>
                <a:spcPts val="600"/>
              </a:spcAft>
              <a:buClrTx/>
              <a:buSzTx/>
              <a:buFontTx/>
              <a:buNone/>
              <a:tabLst/>
              <a:defRPr/>
            </a:pPr>
            <a:r>
              <a:rPr kumimoji="0" lang="en-US" sz="21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Section 10.6 Management Information.</a:t>
            </a:r>
          </a:p>
        </p:txBody>
      </p:sp>
      <p:sp>
        <p:nvSpPr>
          <p:cNvPr id="19" name="TextBox 18">
            <a:extLst>
              <a:ext uri="{FF2B5EF4-FFF2-40B4-BE49-F238E27FC236}">
                <a16:creationId xmlns:a16="http://schemas.microsoft.com/office/drawing/2014/main" id="{D6A30C0B-F077-45B5-A3E3-DEEA717C2A02}"/>
              </a:ext>
            </a:extLst>
          </p:cNvPr>
          <p:cNvSpPr txBox="1"/>
          <p:nvPr/>
        </p:nvSpPr>
        <p:spPr>
          <a:xfrm>
            <a:off x="2580073" y="830798"/>
            <a:ext cx="3636146" cy="483293"/>
          </a:xfrm>
          <a:prstGeom prst="rect">
            <a:avLst/>
          </a:prstGeom>
        </p:spPr>
        <p:txBody>
          <a:bodyPr wrap="square" rtlCol="0">
            <a:normAutofit/>
          </a:bodyPr>
          <a:lstStyle/>
          <a:p>
            <a:pPr marL="0" marR="0" lvl="0" indent="0" algn="l" defTabSz="914400" rtl="0" eaLnBrk="0" fontAlgn="base" latinLnBrk="0" hangingPunct="0">
              <a:lnSpc>
                <a:spcPct val="100000"/>
              </a:lnSpc>
              <a:spcBef>
                <a:spcPts val="0"/>
              </a:spcBef>
              <a:spcAft>
                <a:spcPts val="60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 name="Rectangle 5">
            <a:extLst>
              <a:ext uri="{FF2B5EF4-FFF2-40B4-BE49-F238E27FC236}">
                <a16:creationId xmlns:a16="http://schemas.microsoft.com/office/drawing/2014/main" id="{16EB98E5-B827-418F-AB8A-4C473C21EAF3}"/>
              </a:ext>
            </a:extLst>
          </p:cNvPr>
          <p:cNvSpPr/>
          <p:nvPr/>
        </p:nvSpPr>
        <p:spPr>
          <a:xfrm>
            <a:off x="381000" y="1371600"/>
            <a:ext cx="2350323" cy="307777"/>
          </a:xfrm>
          <a:prstGeom prst="rect">
            <a:avLst/>
          </a:prstGeom>
        </p:spPr>
        <p:txBody>
          <a:bodyPr wrap="none">
            <a:spAutoFit/>
          </a:bodyPr>
          <a:lstStyle/>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US" sz="1400" b="1" i="0" u="sng"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IEEE 1547-2018 language:</a:t>
            </a:r>
          </a:p>
        </p:txBody>
      </p:sp>
      <p:pic>
        <p:nvPicPr>
          <p:cNvPr id="3" name="Picture 2">
            <a:extLst>
              <a:ext uri="{FF2B5EF4-FFF2-40B4-BE49-F238E27FC236}">
                <a16:creationId xmlns:a16="http://schemas.microsoft.com/office/drawing/2014/main" id="{7BB370DF-53B2-44E2-AA4D-F9D5A2E9018B}"/>
              </a:ext>
            </a:extLst>
          </p:cNvPr>
          <p:cNvPicPr>
            <a:picLocks noChangeAspect="1"/>
          </p:cNvPicPr>
          <p:nvPr/>
        </p:nvPicPr>
        <p:blipFill>
          <a:blip r:embed="rId2"/>
          <a:stretch>
            <a:fillRect/>
          </a:stretch>
        </p:blipFill>
        <p:spPr>
          <a:xfrm>
            <a:off x="228600" y="1752600"/>
            <a:ext cx="8147294" cy="2727139"/>
          </a:xfrm>
          <a:prstGeom prst="rect">
            <a:avLst/>
          </a:prstGeom>
        </p:spPr>
      </p:pic>
      <p:sp>
        <p:nvSpPr>
          <p:cNvPr id="7" name="Rectangle 6">
            <a:extLst>
              <a:ext uri="{FF2B5EF4-FFF2-40B4-BE49-F238E27FC236}">
                <a16:creationId xmlns:a16="http://schemas.microsoft.com/office/drawing/2014/main" id="{0151CF98-241D-4316-8747-1FEB0B918127}"/>
              </a:ext>
            </a:extLst>
          </p:cNvPr>
          <p:cNvSpPr/>
          <p:nvPr/>
        </p:nvSpPr>
        <p:spPr>
          <a:xfrm>
            <a:off x="457200" y="4648200"/>
            <a:ext cx="2814360" cy="307777"/>
          </a:xfrm>
          <a:prstGeom prst="rect">
            <a:avLst/>
          </a:prstGeom>
        </p:spPr>
        <p:txBody>
          <a:bodyPr wrap="none">
            <a:spAutoFit/>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FF0000"/>
                </a:solidFill>
                <a:effectLst/>
                <a:uLnTx/>
                <a:uFillTx/>
                <a:latin typeface="Segoe UI" panose="020B0502040204020203" pitchFamily="34" charset="0"/>
                <a:ea typeface="Segoe UI" panose="020B0502040204020203" pitchFamily="34" charset="0"/>
                <a:cs typeface="Segoe UI" panose="020B0502040204020203" pitchFamily="34" charset="0"/>
              </a:rPr>
              <a:t>This is covered in Rule 21 6.a.iii</a:t>
            </a:r>
          </a:p>
        </p:txBody>
      </p:sp>
      <p:pic>
        <p:nvPicPr>
          <p:cNvPr id="4" name="Picture 3">
            <a:extLst>
              <a:ext uri="{FF2B5EF4-FFF2-40B4-BE49-F238E27FC236}">
                <a16:creationId xmlns:a16="http://schemas.microsoft.com/office/drawing/2014/main" id="{2CFC31E8-2A3C-46D1-A121-DFBDFDDC3C3D}"/>
              </a:ext>
            </a:extLst>
          </p:cNvPr>
          <p:cNvPicPr>
            <a:picLocks noChangeAspect="1"/>
          </p:cNvPicPr>
          <p:nvPr/>
        </p:nvPicPr>
        <p:blipFill>
          <a:blip r:embed="rId3"/>
          <a:stretch>
            <a:fillRect/>
          </a:stretch>
        </p:blipFill>
        <p:spPr>
          <a:xfrm>
            <a:off x="1295400" y="5181600"/>
            <a:ext cx="5610301" cy="498019"/>
          </a:xfrm>
          <a:prstGeom prst="rect">
            <a:avLst/>
          </a:prstGeom>
        </p:spPr>
      </p:pic>
    </p:spTree>
    <p:extLst>
      <p:ext uri="{BB962C8B-B14F-4D97-AF65-F5344CB8AC3E}">
        <p14:creationId xmlns:p14="http://schemas.microsoft.com/office/powerpoint/2010/main" val="28328136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65D3FA4-C148-418B-9E4A-ACC9C1BDB5C5}"/>
              </a:ext>
            </a:extLst>
          </p:cNvPr>
          <p:cNvSpPr txBox="1"/>
          <p:nvPr/>
        </p:nvSpPr>
        <p:spPr>
          <a:xfrm>
            <a:off x="228600" y="381000"/>
            <a:ext cx="8382000" cy="990600"/>
          </a:xfrm>
          <a:prstGeom prst="rect">
            <a:avLst/>
          </a:prstGeom>
        </p:spPr>
        <p:txBody>
          <a:bodyPr wrap="square" rtlCol="0">
            <a:normAutofit fontScale="92500"/>
          </a:bodyPr>
          <a:lstStyle/>
          <a:p>
            <a:pPr marL="0" marR="0" lvl="0" indent="0" algn="ctr" defTabSz="914400" rtl="0" eaLnBrk="0" fontAlgn="base" latinLnBrk="0" hangingPunct="0">
              <a:lnSpc>
                <a:spcPct val="100000"/>
              </a:lnSpc>
              <a:spcBef>
                <a:spcPts val="0"/>
              </a:spcBef>
              <a:spcAft>
                <a:spcPts val="600"/>
              </a:spcAft>
              <a:buClrTx/>
              <a:buSzTx/>
              <a:buFontTx/>
              <a:buNone/>
              <a:tabLst/>
              <a:defRPr/>
            </a:pPr>
            <a:r>
              <a:rPr kumimoji="0" lang="en-US" sz="26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Rule 21 Proposed Modification For IEEE 1547 Section 10.0</a:t>
            </a:r>
          </a:p>
          <a:p>
            <a:pPr marL="0" marR="0" lvl="0" indent="0" algn="ctr" defTabSz="914400" rtl="0" eaLnBrk="0" fontAlgn="base" latinLnBrk="0" hangingPunct="0">
              <a:lnSpc>
                <a:spcPct val="100000"/>
              </a:lnSpc>
              <a:spcBef>
                <a:spcPts val="0"/>
              </a:spcBef>
              <a:spcAft>
                <a:spcPts val="600"/>
              </a:spcAft>
              <a:buClrTx/>
              <a:buSzTx/>
              <a:buFontTx/>
              <a:buNone/>
              <a:tabLst/>
              <a:defRPr/>
            </a:pPr>
            <a:r>
              <a:rPr kumimoji="0" lang="en-US" sz="21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Section 10.6 Management Information.</a:t>
            </a:r>
          </a:p>
        </p:txBody>
      </p:sp>
      <p:sp>
        <p:nvSpPr>
          <p:cNvPr id="19" name="TextBox 18">
            <a:extLst>
              <a:ext uri="{FF2B5EF4-FFF2-40B4-BE49-F238E27FC236}">
                <a16:creationId xmlns:a16="http://schemas.microsoft.com/office/drawing/2014/main" id="{D6A30C0B-F077-45B5-A3E3-DEEA717C2A02}"/>
              </a:ext>
            </a:extLst>
          </p:cNvPr>
          <p:cNvSpPr txBox="1"/>
          <p:nvPr/>
        </p:nvSpPr>
        <p:spPr>
          <a:xfrm>
            <a:off x="2580073" y="830798"/>
            <a:ext cx="3636146" cy="483293"/>
          </a:xfrm>
          <a:prstGeom prst="rect">
            <a:avLst/>
          </a:prstGeom>
        </p:spPr>
        <p:txBody>
          <a:bodyPr wrap="square" rtlCol="0">
            <a:normAutofit/>
          </a:bodyPr>
          <a:lstStyle/>
          <a:p>
            <a:pPr marL="0" marR="0" lvl="0" indent="0" algn="l" defTabSz="914400" rtl="0" eaLnBrk="0" fontAlgn="base" latinLnBrk="0" hangingPunct="0">
              <a:lnSpc>
                <a:spcPct val="100000"/>
              </a:lnSpc>
              <a:spcBef>
                <a:spcPts val="0"/>
              </a:spcBef>
              <a:spcAft>
                <a:spcPts val="60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 name="Rectangle 5">
            <a:extLst>
              <a:ext uri="{FF2B5EF4-FFF2-40B4-BE49-F238E27FC236}">
                <a16:creationId xmlns:a16="http://schemas.microsoft.com/office/drawing/2014/main" id="{16EB98E5-B827-418F-AB8A-4C473C21EAF3}"/>
              </a:ext>
            </a:extLst>
          </p:cNvPr>
          <p:cNvSpPr/>
          <p:nvPr/>
        </p:nvSpPr>
        <p:spPr>
          <a:xfrm>
            <a:off x="381000" y="1371600"/>
            <a:ext cx="2350323" cy="307777"/>
          </a:xfrm>
          <a:prstGeom prst="rect">
            <a:avLst/>
          </a:prstGeom>
        </p:spPr>
        <p:txBody>
          <a:bodyPr wrap="none">
            <a:spAutoFit/>
          </a:bodyPr>
          <a:lstStyle/>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US" sz="1400" b="1" i="0" u="sng"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IEEE 1547-2018 language:</a:t>
            </a:r>
          </a:p>
        </p:txBody>
      </p:sp>
      <p:pic>
        <p:nvPicPr>
          <p:cNvPr id="2" name="Picture 1">
            <a:extLst>
              <a:ext uri="{FF2B5EF4-FFF2-40B4-BE49-F238E27FC236}">
                <a16:creationId xmlns:a16="http://schemas.microsoft.com/office/drawing/2014/main" id="{7DCBDE48-8D08-431A-A3F4-6A9C50D923B6}"/>
              </a:ext>
            </a:extLst>
          </p:cNvPr>
          <p:cNvPicPr>
            <a:picLocks noChangeAspect="1"/>
          </p:cNvPicPr>
          <p:nvPr/>
        </p:nvPicPr>
        <p:blipFill>
          <a:blip r:embed="rId2"/>
          <a:stretch>
            <a:fillRect/>
          </a:stretch>
        </p:blipFill>
        <p:spPr>
          <a:xfrm>
            <a:off x="685800" y="1828800"/>
            <a:ext cx="6781800" cy="3948536"/>
          </a:xfrm>
          <a:prstGeom prst="rect">
            <a:avLst/>
          </a:prstGeom>
        </p:spPr>
      </p:pic>
      <p:sp>
        <p:nvSpPr>
          <p:cNvPr id="7" name="Rectangle 6">
            <a:extLst>
              <a:ext uri="{FF2B5EF4-FFF2-40B4-BE49-F238E27FC236}">
                <a16:creationId xmlns:a16="http://schemas.microsoft.com/office/drawing/2014/main" id="{5E9B24D5-F94F-4029-8EAB-C6C93861B2F4}"/>
              </a:ext>
            </a:extLst>
          </p:cNvPr>
          <p:cNvSpPr/>
          <p:nvPr/>
        </p:nvSpPr>
        <p:spPr>
          <a:xfrm>
            <a:off x="685800" y="5791200"/>
            <a:ext cx="6250622" cy="307777"/>
          </a:xfrm>
          <a:prstGeom prst="rect">
            <a:avLst/>
          </a:prstGeom>
        </p:spPr>
        <p:txBody>
          <a:bodyPr wrap="none">
            <a:spAutoFit/>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FF0000"/>
                </a:solidFill>
                <a:effectLst/>
                <a:uLnTx/>
                <a:uFillTx/>
                <a:latin typeface="Segoe UI" panose="020B0502040204020203" pitchFamily="34" charset="0"/>
                <a:ea typeface="Segoe UI" panose="020B0502040204020203" pitchFamily="34" charset="0"/>
                <a:cs typeface="Segoe UI" panose="020B0502040204020203" pitchFamily="34" charset="0"/>
              </a:rPr>
              <a:t>Presently Rule 21 does not include this data, add to Rule 21 Section 7.a.</a:t>
            </a:r>
          </a:p>
        </p:txBody>
      </p:sp>
    </p:spTree>
    <p:extLst>
      <p:ext uri="{BB962C8B-B14F-4D97-AF65-F5344CB8AC3E}">
        <p14:creationId xmlns:p14="http://schemas.microsoft.com/office/powerpoint/2010/main" val="29464374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65D3FA4-C148-418B-9E4A-ACC9C1BDB5C5}"/>
              </a:ext>
            </a:extLst>
          </p:cNvPr>
          <p:cNvSpPr txBox="1"/>
          <p:nvPr/>
        </p:nvSpPr>
        <p:spPr>
          <a:xfrm>
            <a:off x="228600" y="381000"/>
            <a:ext cx="8382000" cy="990600"/>
          </a:xfrm>
          <a:prstGeom prst="rect">
            <a:avLst/>
          </a:prstGeom>
        </p:spPr>
        <p:txBody>
          <a:bodyPr wrap="square" rtlCol="0">
            <a:normAutofit fontScale="92500"/>
          </a:bodyPr>
          <a:lstStyle/>
          <a:p>
            <a:pPr marL="0" marR="0" lvl="0" indent="0" algn="ctr" defTabSz="914400" rtl="0" eaLnBrk="0" fontAlgn="base" latinLnBrk="0" hangingPunct="0">
              <a:lnSpc>
                <a:spcPct val="100000"/>
              </a:lnSpc>
              <a:spcBef>
                <a:spcPts val="0"/>
              </a:spcBef>
              <a:spcAft>
                <a:spcPts val="600"/>
              </a:spcAft>
              <a:buClrTx/>
              <a:buSzTx/>
              <a:buFontTx/>
              <a:buNone/>
              <a:tabLst/>
              <a:defRPr/>
            </a:pPr>
            <a:r>
              <a:rPr kumimoji="0" lang="en-US" sz="26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Rule 21 Proposed Modification For IEEE 1547 Section 10.0</a:t>
            </a:r>
          </a:p>
          <a:p>
            <a:pPr marL="0" marR="0" lvl="0" indent="0" algn="ctr" defTabSz="914400" rtl="0" eaLnBrk="0" fontAlgn="base" latinLnBrk="0" hangingPunct="0">
              <a:lnSpc>
                <a:spcPct val="100000"/>
              </a:lnSpc>
              <a:spcBef>
                <a:spcPts val="0"/>
              </a:spcBef>
              <a:spcAft>
                <a:spcPts val="600"/>
              </a:spcAft>
              <a:buClrTx/>
              <a:buSzTx/>
              <a:buFontTx/>
              <a:buNone/>
              <a:tabLst/>
              <a:defRPr/>
            </a:pPr>
            <a:r>
              <a:rPr kumimoji="0" lang="en-US" sz="21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Section 10.6 Management Information.</a:t>
            </a:r>
          </a:p>
        </p:txBody>
      </p:sp>
      <p:sp>
        <p:nvSpPr>
          <p:cNvPr id="19" name="TextBox 18">
            <a:extLst>
              <a:ext uri="{FF2B5EF4-FFF2-40B4-BE49-F238E27FC236}">
                <a16:creationId xmlns:a16="http://schemas.microsoft.com/office/drawing/2014/main" id="{D6A30C0B-F077-45B5-A3E3-DEEA717C2A02}"/>
              </a:ext>
            </a:extLst>
          </p:cNvPr>
          <p:cNvSpPr txBox="1"/>
          <p:nvPr/>
        </p:nvSpPr>
        <p:spPr>
          <a:xfrm>
            <a:off x="2580073" y="830798"/>
            <a:ext cx="3636146" cy="483293"/>
          </a:xfrm>
          <a:prstGeom prst="rect">
            <a:avLst/>
          </a:prstGeom>
        </p:spPr>
        <p:txBody>
          <a:bodyPr wrap="square" rtlCol="0">
            <a:normAutofit/>
          </a:bodyPr>
          <a:lstStyle/>
          <a:p>
            <a:pPr marL="0" marR="0" lvl="0" indent="0" algn="l" defTabSz="914400" rtl="0" eaLnBrk="0" fontAlgn="base" latinLnBrk="0" hangingPunct="0">
              <a:lnSpc>
                <a:spcPct val="100000"/>
              </a:lnSpc>
              <a:spcBef>
                <a:spcPts val="0"/>
              </a:spcBef>
              <a:spcAft>
                <a:spcPts val="60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 name="Rectangle 5">
            <a:extLst>
              <a:ext uri="{FF2B5EF4-FFF2-40B4-BE49-F238E27FC236}">
                <a16:creationId xmlns:a16="http://schemas.microsoft.com/office/drawing/2014/main" id="{16EB98E5-B827-418F-AB8A-4C473C21EAF3}"/>
              </a:ext>
            </a:extLst>
          </p:cNvPr>
          <p:cNvSpPr/>
          <p:nvPr/>
        </p:nvSpPr>
        <p:spPr>
          <a:xfrm>
            <a:off x="381000" y="1371600"/>
            <a:ext cx="2350323" cy="307777"/>
          </a:xfrm>
          <a:prstGeom prst="rect">
            <a:avLst/>
          </a:prstGeom>
        </p:spPr>
        <p:txBody>
          <a:bodyPr wrap="none">
            <a:spAutoFit/>
          </a:bodyPr>
          <a:lstStyle/>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US" sz="1400" b="1" i="0" u="sng"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IEEE 1547-2018 language:</a:t>
            </a:r>
          </a:p>
        </p:txBody>
      </p:sp>
      <p:pic>
        <p:nvPicPr>
          <p:cNvPr id="3" name="Picture 2">
            <a:extLst>
              <a:ext uri="{FF2B5EF4-FFF2-40B4-BE49-F238E27FC236}">
                <a16:creationId xmlns:a16="http://schemas.microsoft.com/office/drawing/2014/main" id="{E096032D-3B20-486D-8FC7-A7412A99C6AE}"/>
              </a:ext>
            </a:extLst>
          </p:cNvPr>
          <p:cNvPicPr>
            <a:picLocks noChangeAspect="1"/>
          </p:cNvPicPr>
          <p:nvPr/>
        </p:nvPicPr>
        <p:blipFill>
          <a:blip r:embed="rId2"/>
          <a:stretch>
            <a:fillRect/>
          </a:stretch>
        </p:blipFill>
        <p:spPr>
          <a:xfrm>
            <a:off x="304800" y="1828800"/>
            <a:ext cx="7381921" cy="2467950"/>
          </a:xfrm>
          <a:prstGeom prst="rect">
            <a:avLst/>
          </a:prstGeom>
        </p:spPr>
      </p:pic>
      <p:sp>
        <p:nvSpPr>
          <p:cNvPr id="8" name="Rectangle 7">
            <a:extLst>
              <a:ext uri="{FF2B5EF4-FFF2-40B4-BE49-F238E27FC236}">
                <a16:creationId xmlns:a16="http://schemas.microsoft.com/office/drawing/2014/main" id="{63BEBE23-EA0E-45E3-87FF-2007343533AF}"/>
              </a:ext>
            </a:extLst>
          </p:cNvPr>
          <p:cNvSpPr/>
          <p:nvPr/>
        </p:nvSpPr>
        <p:spPr>
          <a:xfrm>
            <a:off x="533400" y="4572000"/>
            <a:ext cx="4865627" cy="307777"/>
          </a:xfrm>
          <a:prstGeom prst="rect">
            <a:avLst/>
          </a:prstGeom>
        </p:spPr>
        <p:txBody>
          <a:bodyPr wrap="none">
            <a:spAutoFit/>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FF0000"/>
                </a:solidFill>
                <a:effectLst/>
                <a:uLnTx/>
                <a:uFillTx/>
                <a:latin typeface="Segoe UI" panose="020B0502040204020203" pitchFamily="34" charset="0"/>
                <a:ea typeface="Segoe UI" panose="020B0502040204020203" pitchFamily="34" charset="0"/>
                <a:cs typeface="Segoe UI" panose="020B0502040204020203" pitchFamily="34" charset="0"/>
              </a:rPr>
              <a:t>Presently Rule 21 does not include this data, add to 6.a.</a:t>
            </a:r>
          </a:p>
        </p:txBody>
      </p:sp>
    </p:spTree>
    <p:extLst>
      <p:ext uri="{BB962C8B-B14F-4D97-AF65-F5344CB8AC3E}">
        <p14:creationId xmlns:p14="http://schemas.microsoft.com/office/powerpoint/2010/main" val="5164601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65D3FA4-C148-418B-9E4A-ACC9C1BDB5C5}"/>
              </a:ext>
            </a:extLst>
          </p:cNvPr>
          <p:cNvSpPr txBox="1"/>
          <p:nvPr/>
        </p:nvSpPr>
        <p:spPr>
          <a:xfrm>
            <a:off x="228600" y="381000"/>
            <a:ext cx="8382000" cy="990600"/>
          </a:xfrm>
          <a:prstGeom prst="rect">
            <a:avLst/>
          </a:prstGeom>
        </p:spPr>
        <p:txBody>
          <a:bodyPr wrap="square" rtlCol="0">
            <a:normAutofit fontScale="92500"/>
          </a:bodyPr>
          <a:lstStyle/>
          <a:p>
            <a:pPr marL="0" marR="0" lvl="0" indent="0" algn="ctr" defTabSz="914400" rtl="0" eaLnBrk="0" fontAlgn="base" latinLnBrk="0" hangingPunct="0">
              <a:lnSpc>
                <a:spcPct val="100000"/>
              </a:lnSpc>
              <a:spcBef>
                <a:spcPts val="0"/>
              </a:spcBef>
              <a:spcAft>
                <a:spcPts val="600"/>
              </a:spcAft>
              <a:buClrTx/>
              <a:buSzTx/>
              <a:buFontTx/>
              <a:buNone/>
              <a:tabLst/>
              <a:defRPr/>
            </a:pPr>
            <a:r>
              <a:rPr kumimoji="0" lang="en-US" sz="26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Rule 21 Proposed Modification For IEEE 1547 Section 10.0</a:t>
            </a:r>
          </a:p>
          <a:p>
            <a:pPr marL="0" marR="0" lvl="0" indent="0" algn="ctr" defTabSz="914400" rtl="0" eaLnBrk="0" fontAlgn="base" latinLnBrk="0" hangingPunct="0">
              <a:lnSpc>
                <a:spcPct val="100000"/>
              </a:lnSpc>
              <a:spcBef>
                <a:spcPts val="0"/>
              </a:spcBef>
              <a:spcAft>
                <a:spcPts val="600"/>
              </a:spcAft>
              <a:buClrTx/>
              <a:buSzTx/>
              <a:buFontTx/>
              <a:buNone/>
              <a:tabLst/>
              <a:defRPr/>
            </a:pPr>
            <a:r>
              <a:rPr kumimoji="0" lang="en-US" sz="21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Section 10.6 Management Information.</a:t>
            </a:r>
          </a:p>
        </p:txBody>
      </p:sp>
      <p:sp>
        <p:nvSpPr>
          <p:cNvPr id="19" name="TextBox 18">
            <a:extLst>
              <a:ext uri="{FF2B5EF4-FFF2-40B4-BE49-F238E27FC236}">
                <a16:creationId xmlns:a16="http://schemas.microsoft.com/office/drawing/2014/main" id="{D6A30C0B-F077-45B5-A3E3-DEEA717C2A02}"/>
              </a:ext>
            </a:extLst>
          </p:cNvPr>
          <p:cNvSpPr txBox="1"/>
          <p:nvPr/>
        </p:nvSpPr>
        <p:spPr>
          <a:xfrm>
            <a:off x="2580073" y="830798"/>
            <a:ext cx="3636146" cy="483293"/>
          </a:xfrm>
          <a:prstGeom prst="rect">
            <a:avLst/>
          </a:prstGeom>
        </p:spPr>
        <p:txBody>
          <a:bodyPr wrap="square" rtlCol="0">
            <a:normAutofit/>
          </a:bodyPr>
          <a:lstStyle/>
          <a:p>
            <a:pPr marL="0" marR="0" lvl="0" indent="0" algn="l" defTabSz="914400" rtl="0" eaLnBrk="0" fontAlgn="base" latinLnBrk="0" hangingPunct="0">
              <a:lnSpc>
                <a:spcPct val="100000"/>
              </a:lnSpc>
              <a:spcBef>
                <a:spcPts val="0"/>
              </a:spcBef>
              <a:spcAft>
                <a:spcPts val="60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 name="Rectangle 5">
            <a:extLst>
              <a:ext uri="{FF2B5EF4-FFF2-40B4-BE49-F238E27FC236}">
                <a16:creationId xmlns:a16="http://schemas.microsoft.com/office/drawing/2014/main" id="{16EB98E5-B827-418F-AB8A-4C473C21EAF3}"/>
              </a:ext>
            </a:extLst>
          </p:cNvPr>
          <p:cNvSpPr/>
          <p:nvPr/>
        </p:nvSpPr>
        <p:spPr>
          <a:xfrm>
            <a:off x="381000" y="1371600"/>
            <a:ext cx="2350323" cy="307777"/>
          </a:xfrm>
          <a:prstGeom prst="rect">
            <a:avLst/>
          </a:prstGeom>
        </p:spPr>
        <p:txBody>
          <a:bodyPr wrap="none">
            <a:spAutoFit/>
          </a:bodyPr>
          <a:lstStyle/>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US" sz="1400" b="1" i="0" u="sng"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IEEE 1547-2018 language:</a:t>
            </a:r>
          </a:p>
        </p:txBody>
      </p:sp>
      <p:pic>
        <p:nvPicPr>
          <p:cNvPr id="4" name="Picture 3">
            <a:extLst>
              <a:ext uri="{FF2B5EF4-FFF2-40B4-BE49-F238E27FC236}">
                <a16:creationId xmlns:a16="http://schemas.microsoft.com/office/drawing/2014/main" id="{14CC2832-9016-47D6-B314-BE4EAF32D138}"/>
              </a:ext>
            </a:extLst>
          </p:cNvPr>
          <p:cNvPicPr>
            <a:picLocks noChangeAspect="1"/>
          </p:cNvPicPr>
          <p:nvPr/>
        </p:nvPicPr>
        <p:blipFill>
          <a:blip r:embed="rId2"/>
          <a:stretch>
            <a:fillRect/>
          </a:stretch>
        </p:blipFill>
        <p:spPr>
          <a:xfrm>
            <a:off x="304800" y="1828800"/>
            <a:ext cx="7543800" cy="908975"/>
          </a:xfrm>
          <a:prstGeom prst="rect">
            <a:avLst/>
          </a:prstGeom>
        </p:spPr>
      </p:pic>
      <p:pic>
        <p:nvPicPr>
          <p:cNvPr id="2" name="Picture 1">
            <a:extLst>
              <a:ext uri="{FF2B5EF4-FFF2-40B4-BE49-F238E27FC236}">
                <a16:creationId xmlns:a16="http://schemas.microsoft.com/office/drawing/2014/main" id="{BDC4AE54-B207-4DCD-BC48-BBD1E966C86F}"/>
              </a:ext>
            </a:extLst>
          </p:cNvPr>
          <p:cNvPicPr>
            <a:picLocks noChangeAspect="1"/>
          </p:cNvPicPr>
          <p:nvPr/>
        </p:nvPicPr>
        <p:blipFill>
          <a:blip r:embed="rId3"/>
          <a:stretch>
            <a:fillRect/>
          </a:stretch>
        </p:blipFill>
        <p:spPr>
          <a:xfrm>
            <a:off x="990600" y="2971800"/>
            <a:ext cx="6781800" cy="2251820"/>
          </a:xfrm>
          <a:prstGeom prst="rect">
            <a:avLst/>
          </a:prstGeom>
        </p:spPr>
      </p:pic>
      <p:sp>
        <p:nvSpPr>
          <p:cNvPr id="9" name="Rectangle 8">
            <a:extLst>
              <a:ext uri="{FF2B5EF4-FFF2-40B4-BE49-F238E27FC236}">
                <a16:creationId xmlns:a16="http://schemas.microsoft.com/office/drawing/2014/main" id="{1514C9A8-A652-408B-9E76-EE604ADB6BC1}"/>
              </a:ext>
            </a:extLst>
          </p:cNvPr>
          <p:cNvSpPr/>
          <p:nvPr/>
        </p:nvSpPr>
        <p:spPr>
          <a:xfrm>
            <a:off x="609600" y="5181600"/>
            <a:ext cx="5548507" cy="307777"/>
          </a:xfrm>
          <a:prstGeom prst="rect">
            <a:avLst/>
          </a:prstGeom>
        </p:spPr>
        <p:txBody>
          <a:bodyPr wrap="none">
            <a:spAutoFit/>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FF0000"/>
                </a:solidFill>
                <a:effectLst/>
                <a:uLnTx/>
                <a:uFillTx/>
                <a:latin typeface="Segoe UI" panose="020B0502040204020203" pitchFamily="34" charset="0"/>
                <a:ea typeface="Segoe UI" panose="020B0502040204020203" pitchFamily="34" charset="0"/>
                <a:cs typeface="Segoe UI" panose="020B0502040204020203" pitchFamily="34" charset="0"/>
              </a:rPr>
              <a:t>Presently Rule 21 does not include this data, add to section 6.a.</a:t>
            </a:r>
          </a:p>
        </p:txBody>
      </p:sp>
    </p:spTree>
    <p:extLst>
      <p:ext uri="{BB962C8B-B14F-4D97-AF65-F5344CB8AC3E}">
        <p14:creationId xmlns:p14="http://schemas.microsoft.com/office/powerpoint/2010/main" val="23668436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65D3FA4-C148-418B-9E4A-ACC9C1BDB5C5}"/>
              </a:ext>
            </a:extLst>
          </p:cNvPr>
          <p:cNvSpPr txBox="1"/>
          <p:nvPr/>
        </p:nvSpPr>
        <p:spPr>
          <a:xfrm>
            <a:off x="228600" y="381000"/>
            <a:ext cx="8382000" cy="990600"/>
          </a:xfrm>
          <a:prstGeom prst="rect">
            <a:avLst/>
          </a:prstGeom>
        </p:spPr>
        <p:txBody>
          <a:bodyPr wrap="square" rtlCol="0">
            <a:normAutofit fontScale="92500"/>
          </a:bodyPr>
          <a:lstStyle/>
          <a:p>
            <a:pPr marL="0" marR="0" lvl="0" indent="0" algn="ctr" defTabSz="914400" rtl="0" eaLnBrk="0" fontAlgn="base" latinLnBrk="0" hangingPunct="0">
              <a:lnSpc>
                <a:spcPct val="100000"/>
              </a:lnSpc>
              <a:spcBef>
                <a:spcPts val="0"/>
              </a:spcBef>
              <a:spcAft>
                <a:spcPts val="600"/>
              </a:spcAft>
              <a:buClrTx/>
              <a:buSzTx/>
              <a:buFontTx/>
              <a:buNone/>
              <a:tabLst/>
              <a:defRPr/>
            </a:pPr>
            <a:r>
              <a:rPr kumimoji="0" lang="en-US" sz="26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Rule 21 Proposed Modification For IEEE 1547 Section 10.0</a:t>
            </a:r>
          </a:p>
          <a:p>
            <a:pPr marL="0" marR="0" lvl="0" indent="0" algn="ctr" defTabSz="914400" rtl="0" eaLnBrk="0" fontAlgn="base" latinLnBrk="0" hangingPunct="0">
              <a:lnSpc>
                <a:spcPct val="100000"/>
              </a:lnSpc>
              <a:spcBef>
                <a:spcPts val="0"/>
              </a:spcBef>
              <a:spcAft>
                <a:spcPts val="600"/>
              </a:spcAft>
              <a:buClrTx/>
              <a:buSzTx/>
              <a:buFontTx/>
              <a:buNone/>
              <a:tabLst/>
              <a:defRPr/>
            </a:pPr>
            <a:r>
              <a:rPr kumimoji="0" lang="en-US" sz="21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Section 10.6 Management Information.</a:t>
            </a:r>
          </a:p>
        </p:txBody>
      </p:sp>
      <p:sp>
        <p:nvSpPr>
          <p:cNvPr id="19" name="TextBox 18">
            <a:extLst>
              <a:ext uri="{FF2B5EF4-FFF2-40B4-BE49-F238E27FC236}">
                <a16:creationId xmlns:a16="http://schemas.microsoft.com/office/drawing/2014/main" id="{D6A30C0B-F077-45B5-A3E3-DEEA717C2A02}"/>
              </a:ext>
            </a:extLst>
          </p:cNvPr>
          <p:cNvSpPr txBox="1"/>
          <p:nvPr/>
        </p:nvSpPr>
        <p:spPr>
          <a:xfrm>
            <a:off x="2580073" y="830798"/>
            <a:ext cx="3636146" cy="483293"/>
          </a:xfrm>
          <a:prstGeom prst="rect">
            <a:avLst/>
          </a:prstGeom>
        </p:spPr>
        <p:txBody>
          <a:bodyPr wrap="square" rtlCol="0">
            <a:normAutofit/>
          </a:bodyPr>
          <a:lstStyle/>
          <a:p>
            <a:pPr marL="0" marR="0" lvl="0" indent="0" algn="l" defTabSz="914400" rtl="0" eaLnBrk="0" fontAlgn="base" latinLnBrk="0" hangingPunct="0">
              <a:lnSpc>
                <a:spcPct val="100000"/>
              </a:lnSpc>
              <a:spcBef>
                <a:spcPts val="0"/>
              </a:spcBef>
              <a:spcAft>
                <a:spcPts val="60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 name="Rectangle 5">
            <a:extLst>
              <a:ext uri="{FF2B5EF4-FFF2-40B4-BE49-F238E27FC236}">
                <a16:creationId xmlns:a16="http://schemas.microsoft.com/office/drawing/2014/main" id="{16EB98E5-B827-418F-AB8A-4C473C21EAF3}"/>
              </a:ext>
            </a:extLst>
          </p:cNvPr>
          <p:cNvSpPr/>
          <p:nvPr/>
        </p:nvSpPr>
        <p:spPr>
          <a:xfrm>
            <a:off x="381000" y="1371600"/>
            <a:ext cx="2350323" cy="307777"/>
          </a:xfrm>
          <a:prstGeom prst="rect">
            <a:avLst/>
          </a:prstGeom>
        </p:spPr>
        <p:txBody>
          <a:bodyPr wrap="none">
            <a:spAutoFit/>
          </a:bodyPr>
          <a:lstStyle/>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US" sz="1400" b="1" i="0" u="sng"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IEEE 1547-2018 language:</a:t>
            </a:r>
          </a:p>
        </p:txBody>
      </p:sp>
      <p:pic>
        <p:nvPicPr>
          <p:cNvPr id="3" name="Picture 2">
            <a:extLst>
              <a:ext uri="{FF2B5EF4-FFF2-40B4-BE49-F238E27FC236}">
                <a16:creationId xmlns:a16="http://schemas.microsoft.com/office/drawing/2014/main" id="{D3959D69-6DD2-4E61-9E0D-356FA3334A83}"/>
              </a:ext>
            </a:extLst>
          </p:cNvPr>
          <p:cNvPicPr>
            <a:picLocks noChangeAspect="1"/>
          </p:cNvPicPr>
          <p:nvPr/>
        </p:nvPicPr>
        <p:blipFill>
          <a:blip r:embed="rId2"/>
          <a:stretch>
            <a:fillRect/>
          </a:stretch>
        </p:blipFill>
        <p:spPr>
          <a:xfrm>
            <a:off x="381000" y="1828799"/>
            <a:ext cx="7162800" cy="2927821"/>
          </a:xfrm>
          <a:prstGeom prst="rect">
            <a:avLst/>
          </a:prstGeom>
        </p:spPr>
      </p:pic>
      <p:sp>
        <p:nvSpPr>
          <p:cNvPr id="8" name="Rectangle 7">
            <a:extLst>
              <a:ext uri="{FF2B5EF4-FFF2-40B4-BE49-F238E27FC236}">
                <a16:creationId xmlns:a16="http://schemas.microsoft.com/office/drawing/2014/main" id="{5407A39F-682F-433D-BED6-2F7FBB7A2494}"/>
              </a:ext>
            </a:extLst>
          </p:cNvPr>
          <p:cNvSpPr/>
          <p:nvPr/>
        </p:nvSpPr>
        <p:spPr>
          <a:xfrm>
            <a:off x="762000" y="4876800"/>
            <a:ext cx="2481770" cy="307777"/>
          </a:xfrm>
          <a:prstGeom prst="rect">
            <a:avLst/>
          </a:prstGeom>
        </p:spPr>
        <p:txBody>
          <a:bodyPr wrap="none">
            <a:spAutoFit/>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FF0000"/>
                </a:solidFill>
                <a:effectLst/>
                <a:uLnTx/>
                <a:uFillTx/>
                <a:latin typeface="Segoe UI" panose="020B0502040204020203" pitchFamily="34" charset="0"/>
                <a:ea typeface="Segoe UI" panose="020B0502040204020203" pitchFamily="34" charset="0"/>
                <a:cs typeface="Segoe UI" panose="020B0502040204020203" pitchFamily="34" charset="0"/>
              </a:rPr>
              <a:t>Existing in Rule 21 Hh.8.a.ii</a:t>
            </a:r>
          </a:p>
        </p:txBody>
      </p:sp>
      <p:pic>
        <p:nvPicPr>
          <p:cNvPr id="7" name="Picture 6">
            <a:extLst>
              <a:ext uri="{FF2B5EF4-FFF2-40B4-BE49-F238E27FC236}">
                <a16:creationId xmlns:a16="http://schemas.microsoft.com/office/drawing/2014/main" id="{4041AAA6-6341-46EE-87C1-4808315A454A}"/>
              </a:ext>
            </a:extLst>
          </p:cNvPr>
          <p:cNvPicPr>
            <a:picLocks noChangeAspect="1"/>
          </p:cNvPicPr>
          <p:nvPr/>
        </p:nvPicPr>
        <p:blipFill>
          <a:blip r:embed="rId3"/>
          <a:stretch>
            <a:fillRect/>
          </a:stretch>
        </p:blipFill>
        <p:spPr>
          <a:xfrm>
            <a:off x="3429000" y="4953000"/>
            <a:ext cx="4754741" cy="782031"/>
          </a:xfrm>
          <a:prstGeom prst="rect">
            <a:avLst/>
          </a:prstGeom>
        </p:spPr>
      </p:pic>
    </p:spTree>
    <p:extLst>
      <p:ext uri="{BB962C8B-B14F-4D97-AF65-F5344CB8AC3E}">
        <p14:creationId xmlns:p14="http://schemas.microsoft.com/office/powerpoint/2010/main" val="30034596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65D3FA4-C148-418B-9E4A-ACC9C1BDB5C5}"/>
              </a:ext>
            </a:extLst>
          </p:cNvPr>
          <p:cNvSpPr txBox="1"/>
          <p:nvPr/>
        </p:nvSpPr>
        <p:spPr>
          <a:xfrm>
            <a:off x="228600" y="381000"/>
            <a:ext cx="8382000" cy="990600"/>
          </a:xfrm>
          <a:prstGeom prst="rect">
            <a:avLst/>
          </a:prstGeom>
        </p:spPr>
        <p:txBody>
          <a:bodyPr wrap="square" rtlCol="0">
            <a:normAutofit fontScale="92500"/>
          </a:bodyPr>
          <a:lstStyle/>
          <a:p>
            <a:pPr marL="0" marR="0" lvl="0" indent="0" algn="ctr" defTabSz="914400" rtl="0" eaLnBrk="0" fontAlgn="base" latinLnBrk="0" hangingPunct="0">
              <a:lnSpc>
                <a:spcPct val="100000"/>
              </a:lnSpc>
              <a:spcBef>
                <a:spcPts val="0"/>
              </a:spcBef>
              <a:spcAft>
                <a:spcPts val="600"/>
              </a:spcAft>
              <a:buClrTx/>
              <a:buSzTx/>
              <a:buFontTx/>
              <a:buNone/>
              <a:tabLst/>
              <a:defRPr/>
            </a:pPr>
            <a:r>
              <a:rPr kumimoji="0" lang="en-US" sz="26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Rule 21 Proposed Modification For IEEE 1547 Section 10.0</a:t>
            </a:r>
          </a:p>
          <a:p>
            <a:pPr marL="0" marR="0" lvl="0" indent="0" algn="ctr" defTabSz="914400" rtl="0" eaLnBrk="0" fontAlgn="base" latinLnBrk="0" hangingPunct="0">
              <a:lnSpc>
                <a:spcPct val="100000"/>
              </a:lnSpc>
              <a:spcBef>
                <a:spcPts val="0"/>
              </a:spcBef>
              <a:spcAft>
                <a:spcPts val="600"/>
              </a:spcAft>
              <a:buClrTx/>
              <a:buSzTx/>
              <a:buFontTx/>
              <a:buNone/>
              <a:tabLst/>
              <a:defRPr/>
            </a:pPr>
            <a:r>
              <a:rPr kumimoji="0" lang="en-US" sz="21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Section 10.6 Management Information.</a:t>
            </a:r>
          </a:p>
        </p:txBody>
      </p:sp>
      <p:sp>
        <p:nvSpPr>
          <p:cNvPr id="19" name="TextBox 18">
            <a:extLst>
              <a:ext uri="{FF2B5EF4-FFF2-40B4-BE49-F238E27FC236}">
                <a16:creationId xmlns:a16="http://schemas.microsoft.com/office/drawing/2014/main" id="{D6A30C0B-F077-45B5-A3E3-DEEA717C2A02}"/>
              </a:ext>
            </a:extLst>
          </p:cNvPr>
          <p:cNvSpPr txBox="1"/>
          <p:nvPr/>
        </p:nvSpPr>
        <p:spPr>
          <a:xfrm>
            <a:off x="2580073" y="830798"/>
            <a:ext cx="3636146" cy="483293"/>
          </a:xfrm>
          <a:prstGeom prst="rect">
            <a:avLst/>
          </a:prstGeom>
        </p:spPr>
        <p:txBody>
          <a:bodyPr wrap="square" rtlCol="0">
            <a:normAutofit/>
          </a:bodyPr>
          <a:lstStyle/>
          <a:p>
            <a:pPr marL="0" marR="0" lvl="0" indent="0" algn="l" defTabSz="914400" rtl="0" eaLnBrk="0" fontAlgn="base" latinLnBrk="0" hangingPunct="0">
              <a:lnSpc>
                <a:spcPct val="100000"/>
              </a:lnSpc>
              <a:spcBef>
                <a:spcPts val="0"/>
              </a:spcBef>
              <a:spcAft>
                <a:spcPts val="60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 name="Rectangle 5">
            <a:extLst>
              <a:ext uri="{FF2B5EF4-FFF2-40B4-BE49-F238E27FC236}">
                <a16:creationId xmlns:a16="http://schemas.microsoft.com/office/drawing/2014/main" id="{16EB98E5-B827-418F-AB8A-4C473C21EAF3}"/>
              </a:ext>
            </a:extLst>
          </p:cNvPr>
          <p:cNvSpPr/>
          <p:nvPr/>
        </p:nvSpPr>
        <p:spPr>
          <a:xfrm>
            <a:off x="381000" y="1219200"/>
            <a:ext cx="2350323" cy="307777"/>
          </a:xfrm>
          <a:prstGeom prst="rect">
            <a:avLst/>
          </a:prstGeom>
        </p:spPr>
        <p:txBody>
          <a:bodyPr wrap="none">
            <a:spAutoFit/>
          </a:bodyPr>
          <a:lstStyle/>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US" sz="1400" b="1" i="0" u="sng"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IEEE 1547-2018 language:</a:t>
            </a:r>
          </a:p>
        </p:txBody>
      </p:sp>
      <p:pic>
        <p:nvPicPr>
          <p:cNvPr id="4" name="Picture 3">
            <a:extLst>
              <a:ext uri="{FF2B5EF4-FFF2-40B4-BE49-F238E27FC236}">
                <a16:creationId xmlns:a16="http://schemas.microsoft.com/office/drawing/2014/main" id="{8CFE7110-0A95-4C95-9DB1-4D55510DFC74}"/>
              </a:ext>
            </a:extLst>
          </p:cNvPr>
          <p:cNvPicPr>
            <a:picLocks noChangeAspect="1"/>
          </p:cNvPicPr>
          <p:nvPr/>
        </p:nvPicPr>
        <p:blipFill>
          <a:blip r:embed="rId2"/>
          <a:stretch>
            <a:fillRect/>
          </a:stretch>
        </p:blipFill>
        <p:spPr>
          <a:xfrm>
            <a:off x="381000" y="1524000"/>
            <a:ext cx="7620001" cy="1056054"/>
          </a:xfrm>
          <a:prstGeom prst="rect">
            <a:avLst/>
          </a:prstGeom>
        </p:spPr>
      </p:pic>
      <p:pic>
        <p:nvPicPr>
          <p:cNvPr id="7" name="Picture 6">
            <a:extLst>
              <a:ext uri="{FF2B5EF4-FFF2-40B4-BE49-F238E27FC236}">
                <a16:creationId xmlns:a16="http://schemas.microsoft.com/office/drawing/2014/main" id="{F7C1C324-789A-4D3E-B95D-83E77A3B076D}"/>
              </a:ext>
            </a:extLst>
          </p:cNvPr>
          <p:cNvPicPr>
            <a:picLocks noChangeAspect="1"/>
          </p:cNvPicPr>
          <p:nvPr/>
        </p:nvPicPr>
        <p:blipFill>
          <a:blip r:embed="rId3"/>
          <a:stretch>
            <a:fillRect/>
          </a:stretch>
        </p:blipFill>
        <p:spPr>
          <a:xfrm>
            <a:off x="228600" y="3276600"/>
            <a:ext cx="7394093" cy="2101991"/>
          </a:xfrm>
          <a:prstGeom prst="rect">
            <a:avLst/>
          </a:prstGeom>
        </p:spPr>
      </p:pic>
      <p:pic>
        <p:nvPicPr>
          <p:cNvPr id="8" name="Picture 7">
            <a:extLst>
              <a:ext uri="{FF2B5EF4-FFF2-40B4-BE49-F238E27FC236}">
                <a16:creationId xmlns:a16="http://schemas.microsoft.com/office/drawing/2014/main" id="{99F3445E-4557-45F4-B755-5DA356C661DE}"/>
              </a:ext>
            </a:extLst>
          </p:cNvPr>
          <p:cNvPicPr>
            <a:picLocks noChangeAspect="1"/>
          </p:cNvPicPr>
          <p:nvPr/>
        </p:nvPicPr>
        <p:blipFill>
          <a:blip r:embed="rId4"/>
          <a:stretch>
            <a:fillRect/>
          </a:stretch>
        </p:blipFill>
        <p:spPr>
          <a:xfrm>
            <a:off x="3276600" y="5486400"/>
            <a:ext cx="4467133" cy="758741"/>
          </a:xfrm>
          <a:prstGeom prst="rect">
            <a:avLst/>
          </a:prstGeom>
        </p:spPr>
      </p:pic>
      <p:sp>
        <p:nvSpPr>
          <p:cNvPr id="10" name="Rectangle 9">
            <a:extLst>
              <a:ext uri="{FF2B5EF4-FFF2-40B4-BE49-F238E27FC236}">
                <a16:creationId xmlns:a16="http://schemas.microsoft.com/office/drawing/2014/main" id="{853CCC4F-0AF5-427F-A324-10FB09CD1DC3}"/>
              </a:ext>
            </a:extLst>
          </p:cNvPr>
          <p:cNvSpPr/>
          <p:nvPr/>
        </p:nvSpPr>
        <p:spPr>
          <a:xfrm>
            <a:off x="228600" y="5410200"/>
            <a:ext cx="2533066" cy="307777"/>
          </a:xfrm>
          <a:prstGeom prst="rect">
            <a:avLst/>
          </a:prstGeom>
        </p:spPr>
        <p:txBody>
          <a:bodyPr wrap="none">
            <a:spAutoFit/>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FF0000"/>
                </a:solidFill>
                <a:effectLst/>
                <a:uLnTx/>
                <a:uFillTx/>
                <a:latin typeface="Segoe UI" panose="020B0502040204020203" pitchFamily="34" charset="0"/>
                <a:ea typeface="Segoe UI" panose="020B0502040204020203" pitchFamily="34" charset="0"/>
                <a:cs typeface="Segoe UI" panose="020B0502040204020203" pitchFamily="34" charset="0"/>
              </a:rPr>
              <a:t>Existing in Rule 21 Hh.8.a.iii</a:t>
            </a:r>
          </a:p>
        </p:txBody>
      </p:sp>
      <p:pic>
        <p:nvPicPr>
          <p:cNvPr id="9" name="Picture 8">
            <a:extLst>
              <a:ext uri="{FF2B5EF4-FFF2-40B4-BE49-F238E27FC236}">
                <a16:creationId xmlns:a16="http://schemas.microsoft.com/office/drawing/2014/main" id="{80279369-56EE-4E78-BFB0-C7A51E3F506A}"/>
              </a:ext>
            </a:extLst>
          </p:cNvPr>
          <p:cNvPicPr>
            <a:picLocks noChangeAspect="1"/>
          </p:cNvPicPr>
          <p:nvPr/>
        </p:nvPicPr>
        <p:blipFill>
          <a:blip r:embed="rId5"/>
          <a:stretch>
            <a:fillRect/>
          </a:stretch>
        </p:blipFill>
        <p:spPr>
          <a:xfrm>
            <a:off x="3886200" y="2438400"/>
            <a:ext cx="4191000" cy="838758"/>
          </a:xfrm>
          <a:prstGeom prst="rect">
            <a:avLst/>
          </a:prstGeom>
        </p:spPr>
      </p:pic>
      <p:sp>
        <p:nvSpPr>
          <p:cNvPr id="12" name="Rectangle 11">
            <a:extLst>
              <a:ext uri="{FF2B5EF4-FFF2-40B4-BE49-F238E27FC236}">
                <a16:creationId xmlns:a16="http://schemas.microsoft.com/office/drawing/2014/main" id="{8D88B332-6D86-4705-A59B-5F822392474E}"/>
              </a:ext>
            </a:extLst>
          </p:cNvPr>
          <p:cNvSpPr/>
          <p:nvPr/>
        </p:nvSpPr>
        <p:spPr>
          <a:xfrm>
            <a:off x="457200" y="2438400"/>
            <a:ext cx="2430474" cy="523220"/>
          </a:xfrm>
          <a:prstGeom prst="rect">
            <a:avLst/>
          </a:prstGeom>
        </p:spPr>
        <p:txBody>
          <a:bodyPr wrap="none">
            <a:spAutoFit/>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FF0000"/>
                </a:solidFill>
                <a:effectLst/>
                <a:uLnTx/>
                <a:uFillTx/>
                <a:latin typeface="Segoe UI" panose="020B0502040204020203" pitchFamily="34" charset="0"/>
                <a:ea typeface="Segoe UI" panose="020B0502040204020203" pitchFamily="34" charset="0"/>
                <a:cs typeface="Segoe UI" panose="020B0502040204020203" pitchFamily="34" charset="0"/>
              </a:rPr>
              <a:t>Existing in Rule 21 Hh.8.a.i</a:t>
            </a:r>
          </a:p>
          <a:p>
            <a:pPr marL="0" marR="0" lvl="0" indent="0" algn="l" defTabSz="914400" rtl="0" eaLnBrk="0" fontAlgn="base" latinLnBrk="0" hangingPunct="0">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FF0000"/>
                </a:solidFill>
                <a:effectLst/>
                <a:uLnTx/>
                <a:uFillTx/>
                <a:latin typeface="Segoe UI" panose="020B0502040204020203" pitchFamily="34" charset="0"/>
                <a:ea typeface="Segoe UI" panose="020B0502040204020203" pitchFamily="34" charset="0"/>
                <a:cs typeface="Segoe UI" panose="020B0502040204020203" pitchFamily="34" charset="0"/>
              </a:rPr>
              <a:t>Recommend no change:</a:t>
            </a:r>
          </a:p>
        </p:txBody>
      </p:sp>
    </p:spTree>
    <p:extLst>
      <p:ext uri="{BB962C8B-B14F-4D97-AF65-F5344CB8AC3E}">
        <p14:creationId xmlns:p14="http://schemas.microsoft.com/office/powerpoint/2010/main" val="8219429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65D3FA4-C148-418B-9E4A-ACC9C1BDB5C5}"/>
              </a:ext>
            </a:extLst>
          </p:cNvPr>
          <p:cNvSpPr txBox="1"/>
          <p:nvPr/>
        </p:nvSpPr>
        <p:spPr>
          <a:xfrm>
            <a:off x="152400" y="304800"/>
            <a:ext cx="8382000" cy="990600"/>
          </a:xfrm>
          <a:prstGeom prst="rect">
            <a:avLst/>
          </a:prstGeom>
        </p:spPr>
        <p:txBody>
          <a:bodyPr wrap="square" rtlCol="0">
            <a:normAutofit fontScale="92500"/>
          </a:bodyPr>
          <a:lstStyle/>
          <a:p>
            <a:pPr marL="0" marR="0" lvl="0" indent="0" algn="ctr" defTabSz="914400" rtl="0" eaLnBrk="0" fontAlgn="base" latinLnBrk="0" hangingPunct="0">
              <a:lnSpc>
                <a:spcPct val="100000"/>
              </a:lnSpc>
              <a:spcBef>
                <a:spcPts val="0"/>
              </a:spcBef>
              <a:spcAft>
                <a:spcPts val="600"/>
              </a:spcAft>
              <a:buClrTx/>
              <a:buSzTx/>
              <a:buFontTx/>
              <a:buNone/>
              <a:tabLst/>
              <a:defRPr/>
            </a:pPr>
            <a:r>
              <a:rPr kumimoji="0" lang="en-US" sz="26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Rule 21 Proposed Modification For IEEE 1547 Section 10.0</a:t>
            </a:r>
          </a:p>
          <a:p>
            <a:pPr marL="0" marR="0" lvl="0" indent="0" algn="ctr" defTabSz="914400" rtl="0" eaLnBrk="0" fontAlgn="base" latinLnBrk="0" hangingPunct="0">
              <a:lnSpc>
                <a:spcPct val="100000"/>
              </a:lnSpc>
              <a:spcBef>
                <a:spcPts val="0"/>
              </a:spcBef>
              <a:spcAft>
                <a:spcPts val="600"/>
              </a:spcAft>
              <a:buClrTx/>
              <a:buSzTx/>
              <a:buFontTx/>
              <a:buNone/>
              <a:tabLst/>
              <a:defRPr/>
            </a:pPr>
            <a:r>
              <a:rPr kumimoji="0" lang="en-US" sz="21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Section 10.7 Communication Protocol Requirements.</a:t>
            </a:r>
          </a:p>
        </p:txBody>
      </p:sp>
      <p:sp>
        <p:nvSpPr>
          <p:cNvPr id="19" name="TextBox 18">
            <a:extLst>
              <a:ext uri="{FF2B5EF4-FFF2-40B4-BE49-F238E27FC236}">
                <a16:creationId xmlns:a16="http://schemas.microsoft.com/office/drawing/2014/main" id="{D6A30C0B-F077-45B5-A3E3-DEEA717C2A02}"/>
              </a:ext>
            </a:extLst>
          </p:cNvPr>
          <p:cNvSpPr txBox="1"/>
          <p:nvPr/>
        </p:nvSpPr>
        <p:spPr>
          <a:xfrm>
            <a:off x="2580073" y="830798"/>
            <a:ext cx="3636146" cy="483293"/>
          </a:xfrm>
          <a:prstGeom prst="rect">
            <a:avLst/>
          </a:prstGeom>
        </p:spPr>
        <p:txBody>
          <a:bodyPr wrap="square" rtlCol="0">
            <a:normAutofit/>
          </a:bodyPr>
          <a:lstStyle/>
          <a:p>
            <a:pPr marL="0" marR="0" lvl="0" indent="0" algn="l" defTabSz="914400" rtl="0" eaLnBrk="0" fontAlgn="base" latinLnBrk="0" hangingPunct="0">
              <a:lnSpc>
                <a:spcPct val="100000"/>
              </a:lnSpc>
              <a:spcBef>
                <a:spcPts val="0"/>
              </a:spcBef>
              <a:spcAft>
                <a:spcPts val="60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 name="Rectangle 5">
            <a:extLst>
              <a:ext uri="{FF2B5EF4-FFF2-40B4-BE49-F238E27FC236}">
                <a16:creationId xmlns:a16="http://schemas.microsoft.com/office/drawing/2014/main" id="{16EB98E5-B827-418F-AB8A-4C473C21EAF3}"/>
              </a:ext>
            </a:extLst>
          </p:cNvPr>
          <p:cNvSpPr/>
          <p:nvPr/>
        </p:nvSpPr>
        <p:spPr>
          <a:xfrm>
            <a:off x="152400" y="1066800"/>
            <a:ext cx="2350323" cy="307777"/>
          </a:xfrm>
          <a:prstGeom prst="rect">
            <a:avLst/>
          </a:prstGeom>
        </p:spPr>
        <p:txBody>
          <a:bodyPr wrap="none">
            <a:spAutoFit/>
          </a:bodyPr>
          <a:lstStyle/>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US" sz="1400" b="1" i="0" u="sng"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IEEE 1547-2018 language:</a:t>
            </a:r>
          </a:p>
        </p:txBody>
      </p:sp>
      <p:pic>
        <p:nvPicPr>
          <p:cNvPr id="2" name="Picture 1">
            <a:extLst>
              <a:ext uri="{FF2B5EF4-FFF2-40B4-BE49-F238E27FC236}">
                <a16:creationId xmlns:a16="http://schemas.microsoft.com/office/drawing/2014/main" id="{A1F57594-881F-4CC8-A63B-545348FA900A}"/>
              </a:ext>
            </a:extLst>
          </p:cNvPr>
          <p:cNvPicPr>
            <a:picLocks noChangeAspect="1"/>
          </p:cNvPicPr>
          <p:nvPr/>
        </p:nvPicPr>
        <p:blipFill>
          <a:blip r:embed="rId2"/>
          <a:stretch>
            <a:fillRect/>
          </a:stretch>
        </p:blipFill>
        <p:spPr>
          <a:xfrm>
            <a:off x="152400" y="1447800"/>
            <a:ext cx="5105400" cy="3081016"/>
          </a:xfrm>
          <a:prstGeom prst="rect">
            <a:avLst/>
          </a:prstGeom>
        </p:spPr>
      </p:pic>
      <p:sp>
        <p:nvSpPr>
          <p:cNvPr id="14" name="Rectangle 13">
            <a:extLst>
              <a:ext uri="{FF2B5EF4-FFF2-40B4-BE49-F238E27FC236}">
                <a16:creationId xmlns:a16="http://schemas.microsoft.com/office/drawing/2014/main" id="{306EEF26-663C-4502-9B12-DAF045BDD1E9}"/>
              </a:ext>
            </a:extLst>
          </p:cNvPr>
          <p:cNvSpPr/>
          <p:nvPr/>
        </p:nvSpPr>
        <p:spPr>
          <a:xfrm>
            <a:off x="5181600" y="2667000"/>
            <a:ext cx="3657600" cy="523220"/>
          </a:xfrm>
          <a:prstGeom prst="rect">
            <a:avLst/>
          </a:prstGeom>
        </p:spPr>
        <p:txBody>
          <a:bodyPr wrap="square">
            <a:spAutoFit/>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FF0000"/>
                </a:solidFill>
                <a:effectLst/>
                <a:uLnTx/>
                <a:uFillTx/>
                <a:latin typeface="Segoe UI" panose="020B0502040204020203" pitchFamily="34" charset="0"/>
                <a:ea typeface="Segoe UI" panose="020B0502040204020203" pitchFamily="34" charset="0"/>
                <a:cs typeface="Segoe UI" panose="020B0502040204020203" pitchFamily="34" charset="0"/>
              </a:rPr>
              <a:t>Ca Rule 21 be left as is, Hh.5.a ii is an additional option.</a:t>
            </a:r>
          </a:p>
        </p:txBody>
      </p:sp>
      <p:pic>
        <p:nvPicPr>
          <p:cNvPr id="15" name="Picture 14">
            <a:extLst>
              <a:ext uri="{FF2B5EF4-FFF2-40B4-BE49-F238E27FC236}">
                <a16:creationId xmlns:a16="http://schemas.microsoft.com/office/drawing/2014/main" id="{AC30722A-C2F9-4E4D-834D-13AC7593ADFE}"/>
              </a:ext>
            </a:extLst>
          </p:cNvPr>
          <p:cNvPicPr>
            <a:picLocks noChangeAspect="1"/>
          </p:cNvPicPr>
          <p:nvPr/>
        </p:nvPicPr>
        <p:blipFill>
          <a:blip r:embed="rId3"/>
          <a:stretch>
            <a:fillRect/>
          </a:stretch>
        </p:blipFill>
        <p:spPr>
          <a:xfrm>
            <a:off x="4648200" y="4495800"/>
            <a:ext cx="4130615" cy="1655628"/>
          </a:xfrm>
          <a:prstGeom prst="rect">
            <a:avLst/>
          </a:prstGeom>
        </p:spPr>
      </p:pic>
      <p:sp>
        <p:nvSpPr>
          <p:cNvPr id="16" name="Rectangle 15">
            <a:extLst>
              <a:ext uri="{FF2B5EF4-FFF2-40B4-BE49-F238E27FC236}">
                <a16:creationId xmlns:a16="http://schemas.microsoft.com/office/drawing/2014/main" id="{CE43B030-3C31-40A8-85AB-9BB29EE1EE0D}"/>
              </a:ext>
            </a:extLst>
          </p:cNvPr>
          <p:cNvSpPr/>
          <p:nvPr/>
        </p:nvSpPr>
        <p:spPr>
          <a:xfrm>
            <a:off x="4648200" y="4267200"/>
            <a:ext cx="1143000" cy="276999"/>
          </a:xfrm>
          <a:prstGeom prst="rect">
            <a:avLst/>
          </a:prstGeom>
        </p:spPr>
        <p:txBody>
          <a:bodyPr wrap="square">
            <a:spAutoFit/>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Hh.5.a</a:t>
            </a:r>
          </a:p>
        </p:txBody>
      </p:sp>
    </p:spTree>
    <p:extLst>
      <p:ext uri="{BB962C8B-B14F-4D97-AF65-F5344CB8AC3E}">
        <p14:creationId xmlns:p14="http://schemas.microsoft.com/office/powerpoint/2010/main" val="46374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65D3FA4-C148-418B-9E4A-ACC9C1BDB5C5}"/>
              </a:ext>
            </a:extLst>
          </p:cNvPr>
          <p:cNvSpPr txBox="1"/>
          <p:nvPr/>
        </p:nvSpPr>
        <p:spPr>
          <a:xfrm>
            <a:off x="228600" y="381000"/>
            <a:ext cx="8382000" cy="990600"/>
          </a:xfrm>
          <a:prstGeom prst="rect">
            <a:avLst/>
          </a:prstGeom>
        </p:spPr>
        <p:txBody>
          <a:bodyPr wrap="square" rtlCol="0">
            <a:normAutofit fontScale="92500"/>
          </a:bodyPr>
          <a:lstStyle/>
          <a:p>
            <a:pPr marL="0" marR="0" lvl="0" indent="0" algn="ctr" defTabSz="914400" rtl="0" eaLnBrk="0" fontAlgn="base" latinLnBrk="0" hangingPunct="0">
              <a:lnSpc>
                <a:spcPct val="100000"/>
              </a:lnSpc>
              <a:spcBef>
                <a:spcPts val="0"/>
              </a:spcBef>
              <a:spcAft>
                <a:spcPts val="600"/>
              </a:spcAft>
              <a:buClrTx/>
              <a:buSzTx/>
              <a:buFontTx/>
              <a:buNone/>
              <a:tabLst/>
              <a:defRPr/>
            </a:pPr>
            <a:r>
              <a:rPr kumimoji="0" lang="en-US" sz="26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Rule 21 Proposed Modification For IEEE 1547 Section 10.0</a:t>
            </a:r>
          </a:p>
          <a:p>
            <a:pPr marL="0" marR="0" lvl="0" indent="0" algn="ctr" defTabSz="914400" rtl="0" eaLnBrk="0" fontAlgn="base" latinLnBrk="0" hangingPunct="0">
              <a:lnSpc>
                <a:spcPct val="100000"/>
              </a:lnSpc>
              <a:spcBef>
                <a:spcPts val="0"/>
              </a:spcBef>
              <a:spcAft>
                <a:spcPts val="600"/>
              </a:spcAft>
              <a:buClrTx/>
              <a:buSzTx/>
              <a:buFontTx/>
              <a:buNone/>
              <a:tabLst/>
              <a:defRPr/>
            </a:pPr>
            <a:r>
              <a:rPr kumimoji="0" lang="en-US" sz="21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Section 10.7 Communication Protocol Requirements.</a:t>
            </a:r>
          </a:p>
        </p:txBody>
      </p:sp>
      <p:sp>
        <p:nvSpPr>
          <p:cNvPr id="19" name="TextBox 18">
            <a:extLst>
              <a:ext uri="{FF2B5EF4-FFF2-40B4-BE49-F238E27FC236}">
                <a16:creationId xmlns:a16="http://schemas.microsoft.com/office/drawing/2014/main" id="{D6A30C0B-F077-45B5-A3E3-DEEA717C2A02}"/>
              </a:ext>
            </a:extLst>
          </p:cNvPr>
          <p:cNvSpPr txBox="1"/>
          <p:nvPr/>
        </p:nvSpPr>
        <p:spPr>
          <a:xfrm>
            <a:off x="2580073" y="830798"/>
            <a:ext cx="3636146" cy="483293"/>
          </a:xfrm>
          <a:prstGeom prst="rect">
            <a:avLst/>
          </a:prstGeom>
        </p:spPr>
        <p:txBody>
          <a:bodyPr wrap="square" rtlCol="0">
            <a:normAutofit/>
          </a:bodyPr>
          <a:lstStyle/>
          <a:p>
            <a:pPr marL="0" marR="0" lvl="0" indent="0" algn="l" defTabSz="914400" rtl="0" eaLnBrk="0" fontAlgn="base" latinLnBrk="0" hangingPunct="0">
              <a:lnSpc>
                <a:spcPct val="100000"/>
              </a:lnSpc>
              <a:spcBef>
                <a:spcPts val="0"/>
              </a:spcBef>
              <a:spcAft>
                <a:spcPts val="60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 name="Rectangle 5">
            <a:extLst>
              <a:ext uri="{FF2B5EF4-FFF2-40B4-BE49-F238E27FC236}">
                <a16:creationId xmlns:a16="http://schemas.microsoft.com/office/drawing/2014/main" id="{16EB98E5-B827-418F-AB8A-4C473C21EAF3}"/>
              </a:ext>
            </a:extLst>
          </p:cNvPr>
          <p:cNvSpPr/>
          <p:nvPr/>
        </p:nvSpPr>
        <p:spPr>
          <a:xfrm>
            <a:off x="381000" y="1219200"/>
            <a:ext cx="2350323" cy="307777"/>
          </a:xfrm>
          <a:prstGeom prst="rect">
            <a:avLst/>
          </a:prstGeom>
        </p:spPr>
        <p:txBody>
          <a:bodyPr wrap="none">
            <a:spAutoFit/>
          </a:bodyPr>
          <a:lstStyle/>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US" sz="1400" b="1" i="0" u="sng"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IEEE 1547-2018 language:</a:t>
            </a:r>
          </a:p>
        </p:txBody>
      </p:sp>
      <p:sp>
        <p:nvSpPr>
          <p:cNvPr id="10" name="Rectangle 9">
            <a:extLst>
              <a:ext uri="{FF2B5EF4-FFF2-40B4-BE49-F238E27FC236}">
                <a16:creationId xmlns:a16="http://schemas.microsoft.com/office/drawing/2014/main" id="{853CCC4F-0AF5-427F-A324-10FB09CD1DC3}"/>
              </a:ext>
            </a:extLst>
          </p:cNvPr>
          <p:cNvSpPr/>
          <p:nvPr/>
        </p:nvSpPr>
        <p:spPr>
          <a:xfrm>
            <a:off x="914400" y="3352800"/>
            <a:ext cx="3175052" cy="523220"/>
          </a:xfrm>
          <a:prstGeom prst="rect">
            <a:avLst/>
          </a:prstGeom>
        </p:spPr>
        <p:txBody>
          <a:bodyPr wrap="square">
            <a:spAutoFit/>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FF0000"/>
                </a:solidFill>
                <a:effectLst/>
                <a:uLnTx/>
                <a:uFillTx/>
                <a:latin typeface="Segoe UI" panose="020B0502040204020203" pitchFamily="34" charset="0"/>
                <a:ea typeface="Segoe UI" panose="020B0502040204020203" pitchFamily="34" charset="0"/>
                <a:cs typeface="Segoe UI" panose="020B0502040204020203" pitchFamily="34" charset="0"/>
              </a:rPr>
              <a:t>Existing in Rule 21 Hh.5.b.iv</a:t>
            </a:r>
          </a:p>
          <a:p>
            <a:pPr marL="0" marR="0" lvl="0" indent="0" algn="l" defTabSz="914400" rtl="0" eaLnBrk="0" fontAlgn="base" latinLnBrk="0" hangingPunct="0">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FF0000"/>
                </a:solidFill>
                <a:effectLst/>
                <a:uLnTx/>
                <a:uFillTx/>
                <a:latin typeface="Segoe UI" panose="020B0502040204020203" pitchFamily="34" charset="0"/>
                <a:ea typeface="Segoe UI" panose="020B0502040204020203" pitchFamily="34" charset="0"/>
                <a:cs typeface="Segoe UI" panose="020B0502040204020203" pitchFamily="34" charset="0"/>
              </a:rPr>
              <a:t>Recommend no change:</a:t>
            </a:r>
          </a:p>
        </p:txBody>
      </p:sp>
      <p:pic>
        <p:nvPicPr>
          <p:cNvPr id="3" name="Picture 2">
            <a:extLst>
              <a:ext uri="{FF2B5EF4-FFF2-40B4-BE49-F238E27FC236}">
                <a16:creationId xmlns:a16="http://schemas.microsoft.com/office/drawing/2014/main" id="{BE8548F8-EDF0-4F2D-96E0-9207B49DCA96}"/>
              </a:ext>
            </a:extLst>
          </p:cNvPr>
          <p:cNvPicPr>
            <a:picLocks noChangeAspect="1"/>
          </p:cNvPicPr>
          <p:nvPr/>
        </p:nvPicPr>
        <p:blipFill>
          <a:blip r:embed="rId2"/>
          <a:stretch>
            <a:fillRect/>
          </a:stretch>
        </p:blipFill>
        <p:spPr>
          <a:xfrm>
            <a:off x="609600" y="1828800"/>
            <a:ext cx="6554096" cy="1143000"/>
          </a:xfrm>
          <a:prstGeom prst="rect">
            <a:avLst/>
          </a:prstGeom>
        </p:spPr>
      </p:pic>
      <p:pic>
        <p:nvPicPr>
          <p:cNvPr id="11" name="Picture 10">
            <a:extLst>
              <a:ext uri="{FF2B5EF4-FFF2-40B4-BE49-F238E27FC236}">
                <a16:creationId xmlns:a16="http://schemas.microsoft.com/office/drawing/2014/main" id="{0AB05554-8E92-4BA3-BD07-E90B3F191ABF}"/>
              </a:ext>
            </a:extLst>
          </p:cNvPr>
          <p:cNvPicPr>
            <a:picLocks noChangeAspect="1"/>
          </p:cNvPicPr>
          <p:nvPr/>
        </p:nvPicPr>
        <p:blipFill>
          <a:blip r:embed="rId3"/>
          <a:stretch>
            <a:fillRect/>
          </a:stretch>
        </p:blipFill>
        <p:spPr>
          <a:xfrm>
            <a:off x="1143000" y="4267200"/>
            <a:ext cx="5370012" cy="1143000"/>
          </a:xfrm>
          <a:prstGeom prst="rect">
            <a:avLst/>
          </a:prstGeom>
        </p:spPr>
      </p:pic>
      <p:sp>
        <p:nvSpPr>
          <p:cNvPr id="2" name="TextBox 1">
            <a:extLst>
              <a:ext uri="{FF2B5EF4-FFF2-40B4-BE49-F238E27FC236}">
                <a16:creationId xmlns:a16="http://schemas.microsoft.com/office/drawing/2014/main" id="{6E6DAB53-A882-435B-BC5C-F0C286C4B562}"/>
              </a:ext>
            </a:extLst>
          </p:cNvPr>
          <p:cNvSpPr txBox="1"/>
          <p:nvPr/>
        </p:nvSpPr>
        <p:spPr>
          <a:xfrm>
            <a:off x="1066800" y="3962400"/>
            <a:ext cx="914400" cy="304800"/>
          </a:xfrm>
          <a:prstGeom prst="rect">
            <a:avLst/>
          </a:prstGeom>
        </p:spPr>
        <p:txBody>
          <a:bodyPr wrap="none" rtlCol="0">
            <a:normAutofit fontScale="92500" lnSpcReduction="20000"/>
          </a:bodyPr>
          <a:lstStyle/>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Hh.5.b</a:t>
            </a:r>
          </a:p>
        </p:txBody>
      </p:sp>
    </p:spTree>
    <p:extLst>
      <p:ext uri="{BB962C8B-B14F-4D97-AF65-F5344CB8AC3E}">
        <p14:creationId xmlns:p14="http://schemas.microsoft.com/office/powerpoint/2010/main" val="36533105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65D3FA4-C148-418B-9E4A-ACC9C1BDB5C5}"/>
              </a:ext>
            </a:extLst>
          </p:cNvPr>
          <p:cNvSpPr txBox="1"/>
          <p:nvPr/>
        </p:nvSpPr>
        <p:spPr>
          <a:xfrm>
            <a:off x="228600" y="381000"/>
            <a:ext cx="8382000" cy="990600"/>
          </a:xfrm>
          <a:prstGeom prst="rect">
            <a:avLst/>
          </a:prstGeom>
        </p:spPr>
        <p:txBody>
          <a:bodyPr wrap="square" rtlCol="0">
            <a:normAutofit fontScale="92500"/>
          </a:bodyPr>
          <a:lstStyle/>
          <a:p>
            <a:pPr marL="0" marR="0" lvl="0" indent="0" algn="ctr" defTabSz="914400" rtl="0" eaLnBrk="0" fontAlgn="base" latinLnBrk="0" hangingPunct="0">
              <a:lnSpc>
                <a:spcPct val="100000"/>
              </a:lnSpc>
              <a:spcBef>
                <a:spcPts val="0"/>
              </a:spcBef>
              <a:spcAft>
                <a:spcPts val="600"/>
              </a:spcAft>
              <a:buClrTx/>
              <a:buSzTx/>
              <a:buFontTx/>
              <a:buNone/>
              <a:tabLst/>
              <a:defRPr/>
            </a:pPr>
            <a:r>
              <a:rPr kumimoji="0" lang="en-US" sz="26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Rule 21 Proposed Modification For IEEE 1547 Section 10.0</a:t>
            </a:r>
          </a:p>
          <a:p>
            <a:pPr marL="0" marR="0" lvl="0" indent="0" algn="ctr" defTabSz="914400" rtl="0" eaLnBrk="0" fontAlgn="base" latinLnBrk="0" hangingPunct="0">
              <a:lnSpc>
                <a:spcPct val="100000"/>
              </a:lnSpc>
              <a:spcBef>
                <a:spcPts val="0"/>
              </a:spcBef>
              <a:spcAft>
                <a:spcPts val="600"/>
              </a:spcAft>
              <a:buClrTx/>
              <a:buSzTx/>
              <a:buFontTx/>
              <a:buNone/>
              <a:tabLst/>
              <a:defRPr/>
            </a:pPr>
            <a:r>
              <a:rPr kumimoji="0" lang="en-US" sz="21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Section 10.8 Communication Performance Requirements.</a:t>
            </a:r>
          </a:p>
        </p:txBody>
      </p:sp>
      <p:sp>
        <p:nvSpPr>
          <p:cNvPr id="19" name="TextBox 18">
            <a:extLst>
              <a:ext uri="{FF2B5EF4-FFF2-40B4-BE49-F238E27FC236}">
                <a16:creationId xmlns:a16="http://schemas.microsoft.com/office/drawing/2014/main" id="{D6A30C0B-F077-45B5-A3E3-DEEA717C2A02}"/>
              </a:ext>
            </a:extLst>
          </p:cNvPr>
          <p:cNvSpPr txBox="1"/>
          <p:nvPr/>
        </p:nvSpPr>
        <p:spPr>
          <a:xfrm>
            <a:off x="2580073" y="830798"/>
            <a:ext cx="3636146" cy="483293"/>
          </a:xfrm>
          <a:prstGeom prst="rect">
            <a:avLst/>
          </a:prstGeom>
        </p:spPr>
        <p:txBody>
          <a:bodyPr wrap="square" rtlCol="0">
            <a:normAutofit/>
          </a:bodyPr>
          <a:lstStyle/>
          <a:p>
            <a:pPr marL="0" marR="0" lvl="0" indent="0" algn="l" defTabSz="914400" rtl="0" eaLnBrk="0" fontAlgn="base" latinLnBrk="0" hangingPunct="0">
              <a:lnSpc>
                <a:spcPct val="100000"/>
              </a:lnSpc>
              <a:spcBef>
                <a:spcPts val="0"/>
              </a:spcBef>
              <a:spcAft>
                <a:spcPts val="60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 name="Rectangle 5">
            <a:extLst>
              <a:ext uri="{FF2B5EF4-FFF2-40B4-BE49-F238E27FC236}">
                <a16:creationId xmlns:a16="http://schemas.microsoft.com/office/drawing/2014/main" id="{16EB98E5-B827-418F-AB8A-4C473C21EAF3}"/>
              </a:ext>
            </a:extLst>
          </p:cNvPr>
          <p:cNvSpPr/>
          <p:nvPr/>
        </p:nvSpPr>
        <p:spPr>
          <a:xfrm>
            <a:off x="381000" y="1219200"/>
            <a:ext cx="2350323" cy="307777"/>
          </a:xfrm>
          <a:prstGeom prst="rect">
            <a:avLst/>
          </a:prstGeom>
        </p:spPr>
        <p:txBody>
          <a:bodyPr wrap="none">
            <a:spAutoFit/>
          </a:bodyPr>
          <a:lstStyle/>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US" sz="1400" b="1" i="0" u="sng"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IEEE 1547-2018 language:</a:t>
            </a:r>
          </a:p>
        </p:txBody>
      </p:sp>
      <p:sp>
        <p:nvSpPr>
          <p:cNvPr id="10" name="Rectangle 9">
            <a:extLst>
              <a:ext uri="{FF2B5EF4-FFF2-40B4-BE49-F238E27FC236}">
                <a16:creationId xmlns:a16="http://schemas.microsoft.com/office/drawing/2014/main" id="{853CCC4F-0AF5-427F-A324-10FB09CD1DC3}"/>
              </a:ext>
            </a:extLst>
          </p:cNvPr>
          <p:cNvSpPr/>
          <p:nvPr/>
        </p:nvSpPr>
        <p:spPr>
          <a:xfrm>
            <a:off x="4876800" y="4648200"/>
            <a:ext cx="3733800" cy="738664"/>
          </a:xfrm>
          <a:prstGeom prst="rect">
            <a:avLst/>
          </a:prstGeom>
        </p:spPr>
        <p:txBody>
          <a:bodyPr wrap="square">
            <a:spAutoFit/>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FF0000"/>
                </a:solidFill>
                <a:effectLst/>
                <a:uLnTx/>
                <a:uFillTx/>
                <a:latin typeface="Segoe UI" panose="020B0502040204020203" pitchFamily="34" charset="0"/>
                <a:ea typeface="Segoe UI" panose="020B0502040204020203" pitchFamily="34" charset="0"/>
                <a:cs typeface="Segoe UI" panose="020B0502040204020203" pitchFamily="34" charset="0"/>
              </a:rPr>
              <a:t>Add to Rule 21 Hh.5.b. Create v. “Communication performance shall meet requirements of IEEE 1547-2018 10.8.”</a:t>
            </a:r>
          </a:p>
        </p:txBody>
      </p:sp>
      <p:pic>
        <p:nvPicPr>
          <p:cNvPr id="2" name="Picture 1">
            <a:extLst>
              <a:ext uri="{FF2B5EF4-FFF2-40B4-BE49-F238E27FC236}">
                <a16:creationId xmlns:a16="http://schemas.microsoft.com/office/drawing/2014/main" id="{CD69FB61-3DD8-4273-AB1B-6D06556DAEF0}"/>
              </a:ext>
            </a:extLst>
          </p:cNvPr>
          <p:cNvPicPr>
            <a:picLocks noChangeAspect="1"/>
          </p:cNvPicPr>
          <p:nvPr/>
        </p:nvPicPr>
        <p:blipFill>
          <a:blip r:embed="rId2"/>
          <a:stretch>
            <a:fillRect/>
          </a:stretch>
        </p:blipFill>
        <p:spPr>
          <a:xfrm>
            <a:off x="457200" y="1600200"/>
            <a:ext cx="6748651" cy="984166"/>
          </a:xfrm>
          <a:prstGeom prst="rect">
            <a:avLst/>
          </a:prstGeom>
        </p:spPr>
      </p:pic>
      <p:pic>
        <p:nvPicPr>
          <p:cNvPr id="4" name="Picture 3">
            <a:extLst>
              <a:ext uri="{FF2B5EF4-FFF2-40B4-BE49-F238E27FC236}">
                <a16:creationId xmlns:a16="http://schemas.microsoft.com/office/drawing/2014/main" id="{93A0EF8C-01B9-484D-9148-2BB1AD28AEBF}"/>
              </a:ext>
            </a:extLst>
          </p:cNvPr>
          <p:cNvPicPr>
            <a:picLocks noChangeAspect="1"/>
          </p:cNvPicPr>
          <p:nvPr/>
        </p:nvPicPr>
        <p:blipFill>
          <a:blip r:embed="rId3"/>
          <a:stretch>
            <a:fillRect/>
          </a:stretch>
        </p:blipFill>
        <p:spPr>
          <a:xfrm>
            <a:off x="533400" y="2667000"/>
            <a:ext cx="6553200" cy="1424890"/>
          </a:xfrm>
          <a:prstGeom prst="rect">
            <a:avLst/>
          </a:prstGeom>
        </p:spPr>
      </p:pic>
      <p:sp>
        <p:nvSpPr>
          <p:cNvPr id="12" name="Oval 11">
            <a:extLst>
              <a:ext uri="{FF2B5EF4-FFF2-40B4-BE49-F238E27FC236}">
                <a16:creationId xmlns:a16="http://schemas.microsoft.com/office/drawing/2014/main" id="{1D5D5FF0-71BC-4D26-AA0B-42AF03AD363E}"/>
              </a:ext>
            </a:extLst>
          </p:cNvPr>
          <p:cNvSpPr/>
          <p:nvPr/>
        </p:nvSpPr>
        <p:spPr>
          <a:xfrm>
            <a:off x="381000" y="3581400"/>
            <a:ext cx="6781800" cy="533400"/>
          </a:xfrm>
          <a:prstGeom prst="ellipse">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Arrow Connector 12">
            <a:extLst>
              <a:ext uri="{FF2B5EF4-FFF2-40B4-BE49-F238E27FC236}">
                <a16:creationId xmlns:a16="http://schemas.microsoft.com/office/drawing/2014/main" id="{3B994533-27A3-492D-8C68-2BF7F99AB231}"/>
              </a:ext>
            </a:extLst>
          </p:cNvPr>
          <p:cNvCxnSpPr>
            <a:cxnSpLocks/>
            <a:endCxn id="12" idx="4"/>
          </p:cNvCxnSpPr>
          <p:nvPr/>
        </p:nvCxnSpPr>
        <p:spPr>
          <a:xfrm flipH="1" flipV="1">
            <a:off x="3771900" y="4114800"/>
            <a:ext cx="1034782" cy="68580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719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a:extLst>
              <a:ext uri="{FF2B5EF4-FFF2-40B4-BE49-F238E27FC236}">
                <a16:creationId xmlns:a16="http://schemas.microsoft.com/office/drawing/2014/main" id="{51ABBD42-7838-426A-95CF-4CE5B13A7751}"/>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lnSpc>
                <a:spcPct val="90000"/>
              </a:lnSpc>
              <a:spcBef>
                <a:spcPts val="750"/>
              </a:spcBef>
              <a:buFont typeface="Arial" panose="020B0604020202020204" pitchFamily="34" charset="0"/>
              <a:buChar char="•"/>
              <a:defRPr>
                <a:solidFill>
                  <a:schemeClr val="tx1"/>
                </a:solidFill>
                <a:latin typeface="Franklin Gothic Book" panose="020B0503020102020204" pitchFamily="34" charset="0"/>
                <a:cs typeface="Segoe UI" panose="020B0502040204020203" pitchFamily="34" charset="0"/>
              </a:defRPr>
            </a:lvl1pPr>
            <a:lvl2pPr marL="742950" indent="-285750" defTabSz="685800">
              <a:lnSpc>
                <a:spcPct val="90000"/>
              </a:lnSpc>
              <a:spcBef>
                <a:spcPts val="375"/>
              </a:spcBef>
              <a:buFont typeface="Segoe UI" panose="020B0502040204020203" pitchFamily="34" charset="0"/>
              <a:buChar char="–"/>
              <a:defRPr sz="1500">
                <a:solidFill>
                  <a:schemeClr val="tx1"/>
                </a:solidFill>
                <a:latin typeface="Franklin Gothic Book" panose="020B0503020102020204" pitchFamily="34" charset="0"/>
                <a:cs typeface="Segoe UI" panose="020B0502040204020203" pitchFamily="34" charset="0"/>
              </a:defRPr>
            </a:lvl2pPr>
            <a:lvl3pPr marL="1143000" indent="-228600" defTabSz="685800">
              <a:lnSpc>
                <a:spcPct val="90000"/>
              </a:lnSpc>
              <a:spcBef>
                <a:spcPts val="375"/>
              </a:spcBef>
              <a:buFont typeface="Arial" panose="020B0604020202020204" pitchFamily="34" charset="0"/>
              <a:buChar char="•"/>
              <a:defRPr sz="1300">
                <a:solidFill>
                  <a:schemeClr val="tx1"/>
                </a:solidFill>
                <a:latin typeface="Franklin Gothic Book" panose="020B0503020102020204" pitchFamily="34" charset="0"/>
                <a:cs typeface="Segoe UI" panose="020B0502040204020203" pitchFamily="34" charset="0"/>
              </a:defRPr>
            </a:lvl3pPr>
            <a:lvl4pPr marL="1600200" indent="-228600" defTabSz="685800">
              <a:lnSpc>
                <a:spcPct val="90000"/>
              </a:lnSpc>
              <a:spcBef>
                <a:spcPts val="375"/>
              </a:spcBef>
              <a:buFont typeface="Arial" panose="020B0604020202020204" pitchFamily="34" charset="0"/>
              <a:buChar char="•"/>
              <a:defRPr sz="1200">
                <a:solidFill>
                  <a:schemeClr val="tx1"/>
                </a:solidFill>
                <a:latin typeface="Franklin Gothic Book" panose="020B0503020102020204" pitchFamily="34" charset="0"/>
                <a:cs typeface="Segoe UI" panose="020B0502040204020203" pitchFamily="34" charset="0"/>
              </a:defRPr>
            </a:lvl4pPr>
            <a:lvl5pPr marL="2057400" indent="-228600" defTabSz="685800">
              <a:lnSpc>
                <a:spcPct val="90000"/>
              </a:lnSpc>
              <a:spcBef>
                <a:spcPts val="375"/>
              </a:spcBef>
              <a:buFont typeface="Arial" panose="020B0604020202020204" pitchFamily="34" charset="0"/>
              <a:buChar char="•"/>
              <a:defRPr sz="1200">
                <a:solidFill>
                  <a:schemeClr val="tx1"/>
                </a:solidFill>
                <a:latin typeface="Franklin Gothic Book" panose="020B0503020102020204" pitchFamily="34" charset="0"/>
                <a:cs typeface="Segoe UI" panose="020B0502040204020203"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200">
                <a:solidFill>
                  <a:schemeClr val="tx1"/>
                </a:solidFill>
                <a:latin typeface="Franklin Gothic Book" panose="020B0503020102020204" pitchFamily="34" charset="0"/>
                <a:cs typeface="Segoe UI" panose="020B0502040204020203"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200">
                <a:solidFill>
                  <a:schemeClr val="tx1"/>
                </a:solidFill>
                <a:latin typeface="Franklin Gothic Book" panose="020B0503020102020204" pitchFamily="34" charset="0"/>
                <a:cs typeface="Segoe UI" panose="020B0502040204020203"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200">
                <a:solidFill>
                  <a:schemeClr val="tx1"/>
                </a:solidFill>
                <a:latin typeface="Franklin Gothic Book" panose="020B0503020102020204" pitchFamily="34" charset="0"/>
                <a:cs typeface="Segoe UI" panose="020B0502040204020203"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200">
                <a:solidFill>
                  <a:schemeClr val="tx1"/>
                </a:solidFill>
                <a:latin typeface="Franklin Gothic Book" panose="020B0503020102020204" pitchFamily="34" charset="0"/>
                <a:cs typeface="Segoe UI" panose="020B0502040204020203"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fld id="{22B22006-D26C-42CA-981C-7CA19711EDAC}" type="slidenum">
              <a:rPr kumimoji="0" lang="en-US" altLang="en-US" sz="700" b="0" i="0" u="none" strike="noStrike" kern="1200" cap="none" spc="0" normalizeH="0" baseline="0" noProof="0" smtClean="0">
                <a:ln>
                  <a:noFill/>
                </a:ln>
                <a:solidFill>
                  <a:srgbClr val="7F7F7F"/>
                </a:solidFill>
                <a:effectLst/>
                <a:uLnTx/>
                <a:uFillTx/>
                <a:latin typeface="Segoe UI" panose="020B0502040204020203" pitchFamily="34" charset="0"/>
                <a:ea typeface="+mn-ea"/>
                <a:cs typeface="Segoe UI" panose="020B0502040204020203" pitchFamily="34" charset="0"/>
              </a:rPr>
              <a:pPr marL="0" marR="0" lvl="0" indent="0" algn="ctr" defTabSz="685800" rtl="0" eaLnBrk="1" fontAlgn="base" latinLnBrk="0" hangingPunct="1">
                <a:lnSpc>
                  <a:spcPct val="100000"/>
                </a:lnSpc>
                <a:spcBef>
                  <a:spcPct val="0"/>
                </a:spcBef>
                <a:spcAft>
                  <a:spcPct val="0"/>
                </a:spcAft>
                <a:buClrTx/>
                <a:buSzTx/>
                <a:buFontTx/>
                <a:buNone/>
                <a:tabLst/>
                <a:defRPr/>
              </a:pPr>
              <a:t>4</a:t>
            </a:fld>
            <a:endParaRPr kumimoji="0" lang="en-US" altLang="en-US" sz="700" b="0" i="0" u="none" strike="noStrike" kern="1200" cap="none" spc="0" normalizeH="0" baseline="0" noProof="0">
              <a:ln>
                <a:noFill/>
              </a:ln>
              <a:solidFill>
                <a:srgbClr val="7F7F7F"/>
              </a:solidFill>
              <a:effectLst/>
              <a:uLnTx/>
              <a:uFillTx/>
              <a:latin typeface="Segoe UI" panose="020B0502040204020203" pitchFamily="34" charset="0"/>
              <a:ea typeface="+mn-ea"/>
              <a:cs typeface="Segoe UI" panose="020B0502040204020203" pitchFamily="34" charset="0"/>
            </a:endParaRPr>
          </a:p>
        </p:txBody>
      </p:sp>
      <p:sp>
        <p:nvSpPr>
          <p:cNvPr id="21507" name="Title 1">
            <a:extLst>
              <a:ext uri="{FF2B5EF4-FFF2-40B4-BE49-F238E27FC236}">
                <a16:creationId xmlns:a16="http://schemas.microsoft.com/office/drawing/2014/main" id="{888E3846-7805-416B-9EC3-5025A0D4276C}"/>
              </a:ext>
            </a:extLst>
          </p:cNvPr>
          <p:cNvSpPr>
            <a:spLocks noGrp="1" noChangeArrowheads="1"/>
          </p:cNvSpPr>
          <p:nvPr>
            <p:ph type="title"/>
          </p:nvPr>
        </p:nvSpPr>
        <p:spPr>
          <a:xfrm>
            <a:off x="114300" y="276225"/>
            <a:ext cx="8915400" cy="611188"/>
          </a:xfrm>
        </p:spPr>
        <p:txBody>
          <a:bodyPr/>
          <a:lstStyle/>
          <a:p>
            <a:pPr eaLnBrk="1" hangingPunct="1"/>
            <a:r>
              <a:rPr lang="en-US" altLang="en-US"/>
              <a:t>Agenda</a:t>
            </a:r>
          </a:p>
        </p:txBody>
      </p:sp>
      <p:sp>
        <p:nvSpPr>
          <p:cNvPr id="21508" name="TextBox 5">
            <a:extLst>
              <a:ext uri="{FF2B5EF4-FFF2-40B4-BE49-F238E27FC236}">
                <a16:creationId xmlns:a16="http://schemas.microsoft.com/office/drawing/2014/main" id="{E4F9EE2C-2C98-45CE-B3E9-83F3BB8B5FC5}"/>
              </a:ext>
            </a:extLst>
          </p:cNvPr>
          <p:cNvSpPr txBox="1">
            <a:spLocks noChangeArrowheads="1"/>
          </p:cNvSpPr>
          <p:nvPr/>
        </p:nvSpPr>
        <p:spPr bwMode="auto">
          <a:xfrm>
            <a:off x="271463" y="2009775"/>
            <a:ext cx="654367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14313" indent="-214313" defTabSz="685800">
              <a:lnSpc>
                <a:spcPct val="90000"/>
              </a:lnSpc>
              <a:spcBef>
                <a:spcPts val="750"/>
              </a:spcBef>
              <a:buFont typeface="Arial" panose="020B0604020202020204" pitchFamily="34" charset="0"/>
              <a:buChar char="•"/>
              <a:defRPr>
                <a:solidFill>
                  <a:schemeClr val="tx1"/>
                </a:solidFill>
                <a:latin typeface="Franklin Gothic Book" panose="020B0503020102020204" pitchFamily="34" charset="0"/>
                <a:cs typeface="Segoe UI" panose="020B0502040204020203" pitchFamily="34" charset="0"/>
              </a:defRPr>
            </a:lvl1pPr>
            <a:lvl2pPr marL="742950" indent="-285750" defTabSz="685800">
              <a:lnSpc>
                <a:spcPct val="90000"/>
              </a:lnSpc>
              <a:spcBef>
                <a:spcPts val="375"/>
              </a:spcBef>
              <a:buFont typeface="Segoe UI" panose="020B0502040204020203" pitchFamily="34" charset="0"/>
              <a:buChar char="–"/>
              <a:defRPr sz="1500">
                <a:solidFill>
                  <a:schemeClr val="tx1"/>
                </a:solidFill>
                <a:latin typeface="Franklin Gothic Book" panose="020B0503020102020204" pitchFamily="34" charset="0"/>
                <a:cs typeface="Segoe UI" panose="020B0502040204020203" pitchFamily="34" charset="0"/>
              </a:defRPr>
            </a:lvl2pPr>
            <a:lvl3pPr marL="1143000" indent="-228600" defTabSz="685800">
              <a:lnSpc>
                <a:spcPct val="90000"/>
              </a:lnSpc>
              <a:spcBef>
                <a:spcPts val="375"/>
              </a:spcBef>
              <a:buFont typeface="Arial" panose="020B0604020202020204" pitchFamily="34" charset="0"/>
              <a:buChar char="•"/>
              <a:defRPr sz="1300">
                <a:solidFill>
                  <a:schemeClr val="tx1"/>
                </a:solidFill>
                <a:latin typeface="Franklin Gothic Book" panose="020B0503020102020204" pitchFamily="34" charset="0"/>
                <a:cs typeface="Segoe UI" panose="020B0502040204020203" pitchFamily="34" charset="0"/>
              </a:defRPr>
            </a:lvl3pPr>
            <a:lvl4pPr marL="1600200" indent="-228600" defTabSz="685800">
              <a:lnSpc>
                <a:spcPct val="90000"/>
              </a:lnSpc>
              <a:spcBef>
                <a:spcPts val="375"/>
              </a:spcBef>
              <a:buFont typeface="Arial" panose="020B0604020202020204" pitchFamily="34" charset="0"/>
              <a:buChar char="•"/>
              <a:defRPr sz="1200">
                <a:solidFill>
                  <a:schemeClr val="tx1"/>
                </a:solidFill>
                <a:latin typeface="Franklin Gothic Book" panose="020B0503020102020204" pitchFamily="34" charset="0"/>
                <a:cs typeface="Segoe UI" panose="020B0502040204020203" pitchFamily="34" charset="0"/>
              </a:defRPr>
            </a:lvl4pPr>
            <a:lvl5pPr marL="2057400" indent="-228600" defTabSz="685800">
              <a:lnSpc>
                <a:spcPct val="90000"/>
              </a:lnSpc>
              <a:spcBef>
                <a:spcPts val="375"/>
              </a:spcBef>
              <a:buFont typeface="Arial" panose="020B0604020202020204" pitchFamily="34" charset="0"/>
              <a:buChar char="•"/>
              <a:defRPr sz="1200">
                <a:solidFill>
                  <a:schemeClr val="tx1"/>
                </a:solidFill>
                <a:latin typeface="Franklin Gothic Book" panose="020B0503020102020204" pitchFamily="34" charset="0"/>
                <a:cs typeface="Segoe UI" panose="020B0502040204020203"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200">
                <a:solidFill>
                  <a:schemeClr val="tx1"/>
                </a:solidFill>
                <a:latin typeface="Franklin Gothic Book" panose="020B0503020102020204" pitchFamily="34" charset="0"/>
                <a:cs typeface="Segoe UI" panose="020B0502040204020203"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200">
                <a:solidFill>
                  <a:schemeClr val="tx1"/>
                </a:solidFill>
                <a:latin typeface="Franklin Gothic Book" panose="020B0503020102020204" pitchFamily="34" charset="0"/>
                <a:cs typeface="Segoe UI" panose="020B0502040204020203"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200">
                <a:solidFill>
                  <a:schemeClr val="tx1"/>
                </a:solidFill>
                <a:latin typeface="Franklin Gothic Book" panose="020B0503020102020204" pitchFamily="34" charset="0"/>
                <a:cs typeface="Segoe UI" panose="020B0502040204020203"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200">
                <a:solidFill>
                  <a:schemeClr val="tx1"/>
                </a:solidFill>
                <a:latin typeface="Franklin Gothic Book" panose="020B0503020102020204" pitchFamily="34" charset="0"/>
                <a:cs typeface="Segoe UI" panose="020B0502040204020203" pitchFamily="34" charset="0"/>
              </a:defRPr>
            </a:lvl9pPr>
          </a:lstStyle>
          <a:p>
            <a:pPr marL="214313" marR="0" lvl="0" indent="-214313" algn="l" defTabSz="6858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Segoe UI" panose="020B0502040204020203" pitchFamily="34" charset="0"/>
              </a:rPr>
              <a:t>Welcome</a:t>
            </a:r>
          </a:p>
          <a:p>
            <a:pPr marL="214313" marR="0" lvl="0" indent="-214313" algn="l" defTabSz="6858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Segoe UI" panose="020B0502040204020203" pitchFamily="34" charset="0"/>
              </a:rPr>
              <a:t>Review of the schedule</a:t>
            </a:r>
          </a:p>
          <a:p>
            <a:pPr marL="214313" marR="0" lvl="0" indent="-214313" algn="l" defTabSz="6858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Segoe UI" panose="020B0502040204020203" pitchFamily="34" charset="0"/>
              </a:rPr>
              <a:t>Discussion of remaining Clause 4 Issues.</a:t>
            </a:r>
          </a:p>
          <a:p>
            <a:pPr marL="214313" marR="0" lvl="0" indent="-214313" algn="l" defTabSz="6858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Segoe UI" panose="020B0502040204020203" pitchFamily="34" charset="0"/>
              </a:rPr>
              <a:t>Discussion of Clauses, 7, 8, 9, 10 and 11 (time permitting).</a:t>
            </a:r>
          </a:p>
          <a:p>
            <a:pPr marL="214313" marR="0" lvl="0" indent="-214313" algn="l" defTabSz="6858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Segoe UI" panose="020B0502040204020203" pitchFamily="34" charset="0"/>
              </a:rPr>
              <a:t>Q&amp;A</a:t>
            </a:r>
          </a:p>
        </p:txBody>
      </p:sp>
    </p:spTree>
    <p:extLst>
      <p:ext uri="{BB962C8B-B14F-4D97-AF65-F5344CB8AC3E}">
        <p14:creationId xmlns:p14="http://schemas.microsoft.com/office/powerpoint/2010/main" val="40251099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65D3FA4-C148-418B-9E4A-ACC9C1BDB5C5}"/>
              </a:ext>
            </a:extLst>
          </p:cNvPr>
          <p:cNvSpPr txBox="1"/>
          <p:nvPr/>
        </p:nvSpPr>
        <p:spPr>
          <a:xfrm>
            <a:off x="228600" y="381000"/>
            <a:ext cx="8382000" cy="990600"/>
          </a:xfrm>
          <a:prstGeom prst="rect">
            <a:avLst/>
          </a:prstGeom>
        </p:spPr>
        <p:txBody>
          <a:bodyPr wrap="square" rtlCol="0">
            <a:normAutofit fontScale="92500"/>
          </a:bodyPr>
          <a:lstStyle/>
          <a:p>
            <a:pPr marL="0" marR="0" lvl="0" indent="0" algn="ctr" defTabSz="914400" rtl="0" eaLnBrk="0" fontAlgn="base" latinLnBrk="0" hangingPunct="0">
              <a:lnSpc>
                <a:spcPct val="100000"/>
              </a:lnSpc>
              <a:spcBef>
                <a:spcPts val="0"/>
              </a:spcBef>
              <a:spcAft>
                <a:spcPts val="600"/>
              </a:spcAft>
              <a:buClrTx/>
              <a:buSzTx/>
              <a:buFontTx/>
              <a:buNone/>
              <a:tabLst/>
              <a:defRPr/>
            </a:pPr>
            <a:r>
              <a:rPr kumimoji="0" lang="en-US" sz="26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Rule 21 Proposed Modification For IEEE 1547 Section 10.0</a:t>
            </a:r>
          </a:p>
          <a:p>
            <a:pPr marL="0" marR="0" lvl="0" indent="0" algn="ctr" defTabSz="914400" rtl="0" eaLnBrk="0" fontAlgn="base" latinLnBrk="0" hangingPunct="0">
              <a:lnSpc>
                <a:spcPct val="100000"/>
              </a:lnSpc>
              <a:spcBef>
                <a:spcPts val="0"/>
              </a:spcBef>
              <a:spcAft>
                <a:spcPts val="600"/>
              </a:spcAft>
              <a:buClrTx/>
              <a:buSzTx/>
              <a:buFontTx/>
              <a:buNone/>
              <a:tabLst/>
              <a:defRPr/>
            </a:pPr>
            <a:r>
              <a:rPr kumimoji="0" lang="en-US" sz="21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Section 10.9 Cyber Security Requirements.</a:t>
            </a:r>
          </a:p>
        </p:txBody>
      </p:sp>
      <p:sp>
        <p:nvSpPr>
          <p:cNvPr id="19" name="TextBox 18">
            <a:extLst>
              <a:ext uri="{FF2B5EF4-FFF2-40B4-BE49-F238E27FC236}">
                <a16:creationId xmlns:a16="http://schemas.microsoft.com/office/drawing/2014/main" id="{D6A30C0B-F077-45B5-A3E3-DEEA717C2A02}"/>
              </a:ext>
            </a:extLst>
          </p:cNvPr>
          <p:cNvSpPr txBox="1"/>
          <p:nvPr/>
        </p:nvSpPr>
        <p:spPr>
          <a:xfrm>
            <a:off x="2580073" y="830798"/>
            <a:ext cx="3636146" cy="483293"/>
          </a:xfrm>
          <a:prstGeom prst="rect">
            <a:avLst/>
          </a:prstGeom>
        </p:spPr>
        <p:txBody>
          <a:bodyPr wrap="square" rtlCol="0">
            <a:normAutofit/>
          </a:bodyPr>
          <a:lstStyle/>
          <a:p>
            <a:pPr marL="0" marR="0" lvl="0" indent="0" algn="l" defTabSz="914400" rtl="0" eaLnBrk="0" fontAlgn="base" latinLnBrk="0" hangingPunct="0">
              <a:lnSpc>
                <a:spcPct val="100000"/>
              </a:lnSpc>
              <a:spcBef>
                <a:spcPts val="0"/>
              </a:spcBef>
              <a:spcAft>
                <a:spcPts val="60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 name="Rectangle 5">
            <a:extLst>
              <a:ext uri="{FF2B5EF4-FFF2-40B4-BE49-F238E27FC236}">
                <a16:creationId xmlns:a16="http://schemas.microsoft.com/office/drawing/2014/main" id="{16EB98E5-B827-418F-AB8A-4C473C21EAF3}"/>
              </a:ext>
            </a:extLst>
          </p:cNvPr>
          <p:cNvSpPr/>
          <p:nvPr/>
        </p:nvSpPr>
        <p:spPr>
          <a:xfrm>
            <a:off x="457200" y="1371600"/>
            <a:ext cx="2350323" cy="307777"/>
          </a:xfrm>
          <a:prstGeom prst="rect">
            <a:avLst/>
          </a:prstGeom>
        </p:spPr>
        <p:txBody>
          <a:bodyPr wrap="none">
            <a:spAutoFit/>
          </a:bodyPr>
          <a:lstStyle/>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US" sz="1400" b="1" i="0" u="sng"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IEEE 1547-2018 language:</a:t>
            </a:r>
          </a:p>
        </p:txBody>
      </p:sp>
      <p:sp>
        <p:nvSpPr>
          <p:cNvPr id="10" name="Rectangle 9">
            <a:extLst>
              <a:ext uri="{FF2B5EF4-FFF2-40B4-BE49-F238E27FC236}">
                <a16:creationId xmlns:a16="http://schemas.microsoft.com/office/drawing/2014/main" id="{853CCC4F-0AF5-427F-A324-10FB09CD1DC3}"/>
              </a:ext>
            </a:extLst>
          </p:cNvPr>
          <p:cNvSpPr/>
          <p:nvPr/>
        </p:nvSpPr>
        <p:spPr>
          <a:xfrm>
            <a:off x="1676400" y="4038600"/>
            <a:ext cx="4800600" cy="523220"/>
          </a:xfrm>
          <a:prstGeom prst="rect">
            <a:avLst/>
          </a:prstGeom>
        </p:spPr>
        <p:txBody>
          <a:bodyPr wrap="square">
            <a:spAutoFit/>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FF0000"/>
                </a:solidFill>
                <a:effectLst/>
                <a:uLnTx/>
                <a:uFillTx/>
                <a:latin typeface="Segoe UI" panose="020B0502040204020203" pitchFamily="34" charset="0"/>
                <a:ea typeface="Segoe UI" panose="020B0502040204020203" pitchFamily="34" charset="0"/>
                <a:cs typeface="Segoe UI" panose="020B0502040204020203" pitchFamily="34" charset="0"/>
              </a:rPr>
              <a:t>Separate Cyber Group Should Address this requirement.</a:t>
            </a:r>
          </a:p>
        </p:txBody>
      </p:sp>
      <p:pic>
        <p:nvPicPr>
          <p:cNvPr id="3" name="Picture 2">
            <a:extLst>
              <a:ext uri="{FF2B5EF4-FFF2-40B4-BE49-F238E27FC236}">
                <a16:creationId xmlns:a16="http://schemas.microsoft.com/office/drawing/2014/main" id="{983E1ED5-418C-482F-8626-9E153E6EDF73}"/>
              </a:ext>
            </a:extLst>
          </p:cNvPr>
          <p:cNvPicPr>
            <a:picLocks noChangeAspect="1"/>
          </p:cNvPicPr>
          <p:nvPr/>
        </p:nvPicPr>
        <p:blipFill>
          <a:blip r:embed="rId2"/>
          <a:stretch>
            <a:fillRect/>
          </a:stretch>
        </p:blipFill>
        <p:spPr>
          <a:xfrm>
            <a:off x="533400" y="1828800"/>
            <a:ext cx="6950681" cy="2002534"/>
          </a:xfrm>
          <a:prstGeom prst="rect">
            <a:avLst/>
          </a:prstGeom>
        </p:spPr>
      </p:pic>
    </p:spTree>
    <p:extLst>
      <p:ext uri="{BB962C8B-B14F-4D97-AF65-F5344CB8AC3E}">
        <p14:creationId xmlns:p14="http://schemas.microsoft.com/office/powerpoint/2010/main" val="26033872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65D3FA4-C148-418B-9E4A-ACC9C1BDB5C5}"/>
              </a:ext>
            </a:extLst>
          </p:cNvPr>
          <p:cNvSpPr txBox="1"/>
          <p:nvPr/>
        </p:nvSpPr>
        <p:spPr>
          <a:xfrm>
            <a:off x="228600" y="381000"/>
            <a:ext cx="8382000" cy="762000"/>
          </a:xfrm>
          <a:prstGeom prst="rect">
            <a:avLst/>
          </a:prstGeom>
        </p:spPr>
        <p:txBody>
          <a:bodyPr wrap="square" rtlCol="0">
            <a:normAutofit fontScale="92500" lnSpcReduction="10000"/>
          </a:bodyPr>
          <a:lstStyle/>
          <a:p>
            <a:pPr marL="0" marR="0" lvl="0" indent="0" algn="ctr" defTabSz="914400" rtl="0" eaLnBrk="0" fontAlgn="base" latinLnBrk="0" hangingPunct="0">
              <a:lnSpc>
                <a:spcPct val="100000"/>
              </a:lnSpc>
              <a:spcBef>
                <a:spcPts val="0"/>
              </a:spcBef>
              <a:spcAft>
                <a:spcPts val="600"/>
              </a:spcAft>
              <a:buClrTx/>
              <a:buSzTx/>
              <a:buFontTx/>
              <a:buNone/>
              <a:tabLst/>
              <a:defRPr/>
            </a:pPr>
            <a:r>
              <a:rPr kumimoji="0" lang="en-US" sz="26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Rule 21 Proposed Modification For IEEE 1547 Section 11.0</a:t>
            </a:r>
          </a:p>
          <a:p>
            <a:pPr marL="0" marR="0" lvl="0" indent="0" algn="ctr" defTabSz="914400" rtl="0" eaLnBrk="0" fontAlgn="base" latinLnBrk="0" hangingPunct="0">
              <a:lnSpc>
                <a:spcPct val="100000"/>
              </a:lnSpc>
              <a:spcBef>
                <a:spcPts val="0"/>
              </a:spcBef>
              <a:spcAft>
                <a:spcPts val="600"/>
              </a:spcAft>
              <a:buClrTx/>
              <a:buSzTx/>
              <a:buFontTx/>
              <a:buNone/>
              <a:tabLst/>
              <a:defRPr/>
            </a:pPr>
            <a:r>
              <a:rPr kumimoji="0" lang="en-US" sz="21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Section 11.0 Testing and Verification Requirements</a:t>
            </a:r>
          </a:p>
        </p:txBody>
      </p:sp>
      <p:sp>
        <p:nvSpPr>
          <p:cNvPr id="19" name="TextBox 18">
            <a:extLst>
              <a:ext uri="{FF2B5EF4-FFF2-40B4-BE49-F238E27FC236}">
                <a16:creationId xmlns:a16="http://schemas.microsoft.com/office/drawing/2014/main" id="{D6A30C0B-F077-45B5-A3E3-DEEA717C2A02}"/>
              </a:ext>
            </a:extLst>
          </p:cNvPr>
          <p:cNvSpPr txBox="1"/>
          <p:nvPr/>
        </p:nvSpPr>
        <p:spPr>
          <a:xfrm>
            <a:off x="2580073" y="830798"/>
            <a:ext cx="3636146" cy="483293"/>
          </a:xfrm>
          <a:prstGeom prst="rect">
            <a:avLst/>
          </a:prstGeom>
        </p:spPr>
        <p:txBody>
          <a:bodyPr wrap="square" rtlCol="0">
            <a:normAutofit/>
          </a:bodyPr>
          <a:lstStyle/>
          <a:p>
            <a:pPr marL="0" marR="0" lvl="0" indent="0" algn="l" defTabSz="914400" rtl="0" eaLnBrk="0" fontAlgn="base" latinLnBrk="0" hangingPunct="0">
              <a:lnSpc>
                <a:spcPct val="100000"/>
              </a:lnSpc>
              <a:spcBef>
                <a:spcPts val="0"/>
              </a:spcBef>
              <a:spcAft>
                <a:spcPts val="60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0" name="Rectangle 9">
            <a:extLst>
              <a:ext uri="{FF2B5EF4-FFF2-40B4-BE49-F238E27FC236}">
                <a16:creationId xmlns:a16="http://schemas.microsoft.com/office/drawing/2014/main" id="{853CCC4F-0AF5-427F-A324-10FB09CD1DC3}"/>
              </a:ext>
            </a:extLst>
          </p:cNvPr>
          <p:cNvSpPr/>
          <p:nvPr/>
        </p:nvSpPr>
        <p:spPr>
          <a:xfrm>
            <a:off x="990600" y="1676400"/>
            <a:ext cx="4953000" cy="307777"/>
          </a:xfrm>
          <a:prstGeom prst="rect">
            <a:avLst/>
          </a:prstGeom>
        </p:spPr>
        <p:txBody>
          <a:bodyPr wrap="square">
            <a:spAutoFit/>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FF0000"/>
                </a:solidFill>
                <a:effectLst/>
                <a:uLnTx/>
                <a:uFillTx/>
                <a:latin typeface="Segoe UI" panose="020B0502040204020203" pitchFamily="34" charset="0"/>
                <a:ea typeface="Segoe UI" panose="020B0502040204020203" pitchFamily="34" charset="0"/>
                <a:cs typeface="Segoe UI" panose="020B0502040204020203" pitchFamily="34" charset="0"/>
              </a:rPr>
              <a:t>Rule 21 Section L. Certification and Testing Criteria</a:t>
            </a:r>
          </a:p>
        </p:txBody>
      </p:sp>
      <p:cxnSp>
        <p:nvCxnSpPr>
          <p:cNvPr id="9" name="Straight Arrow Connector 8">
            <a:extLst>
              <a:ext uri="{FF2B5EF4-FFF2-40B4-BE49-F238E27FC236}">
                <a16:creationId xmlns:a16="http://schemas.microsoft.com/office/drawing/2014/main" id="{A3CECC52-0CFB-4904-A8D9-CFCFD0910C67}"/>
              </a:ext>
            </a:extLst>
          </p:cNvPr>
          <p:cNvCxnSpPr>
            <a:cxnSpLocks/>
          </p:cNvCxnSpPr>
          <p:nvPr/>
        </p:nvCxnSpPr>
        <p:spPr>
          <a:xfrm>
            <a:off x="3124200" y="4419600"/>
            <a:ext cx="2743200" cy="30480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64F0C9D7-9408-4607-A609-57D168D18E08}"/>
              </a:ext>
            </a:extLst>
          </p:cNvPr>
          <p:cNvPicPr>
            <a:picLocks noChangeAspect="1"/>
          </p:cNvPicPr>
          <p:nvPr/>
        </p:nvPicPr>
        <p:blipFill>
          <a:blip r:embed="rId2"/>
          <a:stretch>
            <a:fillRect/>
          </a:stretch>
        </p:blipFill>
        <p:spPr>
          <a:xfrm>
            <a:off x="2133600" y="1981200"/>
            <a:ext cx="6294476" cy="3063048"/>
          </a:xfrm>
          <a:prstGeom prst="rect">
            <a:avLst/>
          </a:prstGeom>
        </p:spPr>
      </p:pic>
      <p:sp>
        <p:nvSpPr>
          <p:cNvPr id="15" name="Rectangle 14">
            <a:extLst>
              <a:ext uri="{FF2B5EF4-FFF2-40B4-BE49-F238E27FC236}">
                <a16:creationId xmlns:a16="http://schemas.microsoft.com/office/drawing/2014/main" id="{6F3CCA3D-527E-426C-9A59-FB0984B605CD}"/>
              </a:ext>
            </a:extLst>
          </p:cNvPr>
          <p:cNvSpPr/>
          <p:nvPr/>
        </p:nvSpPr>
        <p:spPr>
          <a:xfrm>
            <a:off x="609600" y="5334000"/>
            <a:ext cx="5867400" cy="523220"/>
          </a:xfrm>
          <a:prstGeom prst="rect">
            <a:avLst/>
          </a:prstGeom>
        </p:spPr>
        <p:txBody>
          <a:bodyPr wrap="square">
            <a:spAutoFit/>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FF0000"/>
                </a:solidFill>
                <a:effectLst/>
                <a:uLnTx/>
                <a:uFillTx/>
                <a:latin typeface="Segoe UI" panose="020B0502040204020203" pitchFamily="34" charset="0"/>
                <a:ea typeface="Segoe UI" panose="020B0502040204020203" pitchFamily="34" charset="0"/>
                <a:cs typeface="Segoe UI" panose="020B0502040204020203" pitchFamily="34" charset="0"/>
              </a:rPr>
              <a:t>Keep the majority of the text with updates standard references (IEEE 1547.1, 1547-2018 and UL 1741 SB.</a:t>
            </a:r>
          </a:p>
        </p:txBody>
      </p:sp>
    </p:spTree>
    <p:extLst>
      <p:ext uri="{BB962C8B-B14F-4D97-AF65-F5344CB8AC3E}">
        <p14:creationId xmlns:p14="http://schemas.microsoft.com/office/powerpoint/2010/main" val="17296029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65D3FA4-C148-418B-9E4A-ACC9C1BDB5C5}"/>
              </a:ext>
            </a:extLst>
          </p:cNvPr>
          <p:cNvSpPr txBox="1"/>
          <p:nvPr/>
        </p:nvSpPr>
        <p:spPr>
          <a:xfrm>
            <a:off x="228600" y="381000"/>
            <a:ext cx="8382000" cy="762000"/>
          </a:xfrm>
          <a:prstGeom prst="rect">
            <a:avLst/>
          </a:prstGeom>
        </p:spPr>
        <p:txBody>
          <a:bodyPr wrap="square" rtlCol="0">
            <a:normAutofit fontScale="92500" lnSpcReduction="10000"/>
          </a:bodyPr>
          <a:lstStyle/>
          <a:p>
            <a:pPr marL="0" marR="0" lvl="0" indent="0" algn="ctr" defTabSz="914400" rtl="0" eaLnBrk="0" fontAlgn="base" latinLnBrk="0" hangingPunct="0">
              <a:lnSpc>
                <a:spcPct val="100000"/>
              </a:lnSpc>
              <a:spcBef>
                <a:spcPts val="0"/>
              </a:spcBef>
              <a:spcAft>
                <a:spcPts val="600"/>
              </a:spcAft>
              <a:buClrTx/>
              <a:buSzTx/>
              <a:buFontTx/>
              <a:buNone/>
              <a:tabLst/>
              <a:defRPr/>
            </a:pPr>
            <a:r>
              <a:rPr kumimoji="0" lang="en-US" sz="26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Rule 21 Proposed Modification For IEEE 1547 Section 11.0</a:t>
            </a:r>
          </a:p>
          <a:p>
            <a:pPr marL="0" marR="0" lvl="0" indent="0" algn="ctr" defTabSz="914400" rtl="0" eaLnBrk="0" fontAlgn="base" latinLnBrk="0" hangingPunct="0">
              <a:lnSpc>
                <a:spcPct val="100000"/>
              </a:lnSpc>
              <a:spcBef>
                <a:spcPts val="0"/>
              </a:spcBef>
              <a:spcAft>
                <a:spcPts val="600"/>
              </a:spcAft>
              <a:buClrTx/>
              <a:buSzTx/>
              <a:buFontTx/>
              <a:buNone/>
              <a:tabLst/>
              <a:defRPr/>
            </a:pPr>
            <a:r>
              <a:rPr kumimoji="0" lang="en-US" sz="17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Section 11.4 Fault Current Characterization</a:t>
            </a:r>
          </a:p>
        </p:txBody>
      </p:sp>
      <p:sp>
        <p:nvSpPr>
          <p:cNvPr id="19" name="TextBox 18">
            <a:extLst>
              <a:ext uri="{FF2B5EF4-FFF2-40B4-BE49-F238E27FC236}">
                <a16:creationId xmlns:a16="http://schemas.microsoft.com/office/drawing/2014/main" id="{D6A30C0B-F077-45B5-A3E3-DEEA717C2A02}"/>
              </a:ext>
            </a:extLst>
          </p:cNvPr>
          <p:cNvSpPr txBox="1"/>
          <p:nvPr/>
        </p:nvSpPr>
        <p:spPr>
          <a:xfrm>
            <a:off x="2580073" y="830798"/>
            <a:ext cx="3636146" cy="483293"/>
          </a:xfrm>
          <a:prstGeom prst="rect">
            <a:avLst/>
          </a:prstGeom>
        </p:spPr>
        <p:txBody>
          <a:bodyPr wrap="square" rtlCol="0">
            <a:normAutofit/>
          </a:bodyPr>
          <a:lstStyle/>
          <a:p>
            <a:pPr marL="0" marR="0" lvl="0" indent="0" algn="l" defTabSz="914400" rtl="0" eaLnBrk="0" fontAlgn="base" latinLnBrk="0" hangingPunct="0">
              <a:lnSpc>
                <a:spcPct val="100000"/>
              </a:lnSpc>
              <a:spcBef>
                <a:spcPts val="0"/>
              </a:spcBef>
              <a:spcAft>
                <a:spcPts val="60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5" name="Rectangle 14">
            <a:extLst>
              <a:ext uri="{FF2B5EF4-FFF2-40B4-BE49-F238E27FC236}">
                <a16:creationId xmlns:a16="http://schemas.microsoft.com/office/drawing/2014/main" id="{6F3CCA3D-527E-426C-9A59-FB0984B605CD}"/>
              </a:ext>
            </a:extLst>
          </p:cNvPr>
          <p:cNvSpPr/>
          <p:nvPr/>
        </p:nvSpPr>
        <p:spPr>
          <a:xfrm>
            <a:off x="5486400" y="3657600"/>
            <a:ext cx="2971800" cy="523220"/>
          </a:xfrm>
          <a:prstGeom prst="rect">
            <a:avLst/>
          </a:prstGeom>
        </p:spPr>
        <p:txBody>
          <a:bodyPr wrap="square">
            <a:spAutoFit/>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FF0000"/>
                </a:solidFill>
                <a:effectLst/>
                <a:uLnTx/>
                <a:uFillTx/>
                <a:latin typeface="Segoe UI" panose="020B0502040204020203" pitchFamily="34" charset="0"/>
                <a:ea typeface="Segoe UI" panose="020B0502040204020203" pitchFamily="34" charset="0"/>
                <a:cs typeface="Segoe UI" panose="020B0502040204020203" pitchFamily="34" charset="0"/>
              </a:rPr>
              <a:t>Add this section to Rule 21 to Table L.2. </a:t>
            </a:r>
          </a:p>
        </p:txBody>
      </p:sp>
      <p:pic>
        <p:nvPicPr>
          <p:cNvPr id="2" name="Picture 1">
            <a:extLst>
              <a:ext uri="{FF2B5EF4-FFF2-40B4-BE49-F238E27FC236}">
                <a16:creationId xmlns:a16="http://schemas.microsoft.com/office/drawing/2014/main" id="{12D34AE9-7D25-4BFB-A45D-4D32CAB6E333}"/>
              </a:ext>
            </a:extLst>
          </p:cNvPr>
          <p:cNvPicPr>
            <a:picLocks noChangeAspect="1"/>
          </p:cNvPicPr>
          <p:nvPr/>
        </p:nvPicPr>
        <p:blipFill>
          <a:blip r:embed="rId2"/>
          <a:stretch>
            <a:fillRect/>
          </a:stretch>
        </p:blipFill>
        <p:spPr>
          <a:xfrm>
            <a:off x="152400" y="1143000"/>
            <a:ext cx="5334000" cy="3016079"/>
          </a:xfrm>
          <a:prstGeom prst="rect">
            <a:avLst/>
          </a:prstGeom>
        </p:spPr>
      </p:pic>
      <p:pic>
        <p:nvPicPr>
          <p:cNvPr id="3" name="Picture 2">
            <a:extLst>
              <a:ext uri="{FF2B5EF4-FFF2-40B4-BE49-F238E27FC236}">
                <a16:creationId xmlns:a16="http://schemas.microsoft.com/office/drawing/2014/main" id="{C7176BBE-3366-4B74-8773-DC0B2BE628AF}"/>
              </a:ext>
            </a:extLst>
          </p:cNvPr>
          <p:cNvPicPr>
            <a:picLocks noChangeAspect="1"/>
          </p:cNvPicPr>
          <p:nvPr/>
        </p:nvPicPr>
        <p:blipFill>
          <a:blip r:embed="rId3"/>
          <a:stretch>
            <a:fillRect/>
          </a:stretch>
        </p:blipFill>
        <p:spPr>
          <a:xfrm>
            <a:off x="3352800" y="4343400"/>
            <a:ext cx="3911107" cy="2215849"/>
          </a:xfrm>
          <a:prstGeom prst="rect">
            <a:avLst/>
          </a:prstGeom>
        </p:spPr>
      </p:pic>
      <p:sp>
        <p:nvSpPr>
          <p:cNvPr id="4" name="TextBox 3">
            <a:extLst>
              <a:ext uri="{FF2B5EF4-FFF2-40B4-BE49-F238E27FC236}">
                <a16:creationId xmlns:a16="http://schemas.microsoft.com/office/drawing/2014/main" id="{CE9F3FFE-0418-4298-A993-3FAA926747E0}"/>
              </a:ext>
            </a:extLst>
          </p:cNvPr>
          <p:cNvSpPr txBox="1"/>
          <p:nvPr/>
        </p:nvSpPr>
        <p:spPr>
          <a:xfrm>
            <a:off x="3352800" y="4191000"/>
            <a:ext cx="914400" cy="304800"/>
          </a:xfrm>
          <a:prstGeom prst="rect">
            <a:avLst/>
          </a:prstGeom>
        </p:spPr>
        <p:txBody>
          <a:bodyPr wrap="none" rtlCol="0">
            <a:normAutofit/>
          </a:bodyPr>
          <a:lstStyle/>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L.3.a</a:t>
            </a:r>
          </a:p>
        </p:txBody>
      </p:sp>
    </p:spTree>
    <p:extLst>
      <p:ext uri="{BB962C8B-B14F-4D97-AF65-F5344CB8AC3E}">
        <p14:creationId xmlns:p14="http://schemas.microsoft.com/office/powerpoint/2010/main" val="1549538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65D3FA4-C148-418B-9E4A-ACC9C1BDB5C5}"/>
              </a:ext>
            </a:extLst>
          </p:cNvPr>
          <p:cNvSpPr txBox="1"/>
          <p:nvPr/>
        </p:nvSpPr>
        <p:spPr>
          <a:xfrm>
            <a:off x="228600" y="381000"/>
            <a:ext cx="8382000" cy="762000"/>
          </a:xfrm>
          <a:prstGeom prst="rect">
            <a:avLst/>
          </a:prstGeom>
        </p:spPr>
        <p:txBody>
          <a:bodyPr wrap="square" rtlCol="0">
            <a:normAutofit fontScale="92500" lnSpcReduction="10000"/>
          </a:bodyPr>
          <a:lstStyle/>
          <a:p>
            <a:pPr marL="0" marR="0" lvl="0" indent="0" algn="ctr" defTabSz="914400" rtl="0" eaLnBrk="0" fontAlgn="base" latinLnBrk="0" hangingPunct="0">
              <a:lnSpc>
                <a:spcPct val="100000"/>
              </a:lnSpc>
              <a:spcBef>
                <a:spcPts val="0"/>
              </a:spcBef>
              <a:spcAft>
                <a:spcPts val="600"/>
              </a:spcAft>
              <a:buClrTx/>
              <a:buSzTx/>
              <a:buFontTx/>
              <a:buNone/>
              <a:tabLst/>
              <a:defRPr/>
            </a:pPr>
            <a:r>
              <a:rPr kumimoji="0" lang="en-US" sz="26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Rule 21 Proposed Modification For IEEE 1547 Section 11.0</a:t>
            </a:r>
          </a:p>
          <a:p>
            <a:pPr marL="0" marR="0" lvl="0" indent="0" algn="ctr" defTabSz="914400" rtl="0" eaLnBrk="0" fontAlgn="base" latinLnBrk="0" hangingPunct="0">
              <a:lnSpc>
                <a:spcPct val="100000"/>
              </a:lnSpc>
              <a:spcBef>
                <a:spcPts val="0"/>
              </a:spcBef>
              <a:spcAft>
                <a:spcPts val="600"/>
              </a:spcAft>
              <a:buClrTx/>
              <a:buSzTx/>
              <a:buFontTx/>
              <a:buNone/>
              <a:tabLst/>
              <a:defRPr/>
            </a:pPr>
            <a:r>
              <a:rPr kumimoji="0" lang="en-US" sz="21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Section 11.0 Testing and Verification Requirements</a:t>
            </a:r>
          </a:p>
        </p:txBody>
      </p:sp>
      <p:sp>
        <p:nvSpPr>
          <p:cNvPr id="19" name="TextBox 18">
            <a:extLst>
              <a:ext uri="{FF2B5EF4-FFF2-40B4-BE49-F238E27FC236}">
                <a16:creationId xmlns:a16="http://schemas.microsoft.com/office/drawing/2014/main" id="{D6A30C0B-F077-45B5-A3E3-DEEA717C2A02}"/>
              </a:ext>
            </a:extLst>
          </p:cNvPr>
          <p:cNvSpPr txBox="1"/>
          <p:nvPr/>
        </p:nvSpPr>
        <p:spPr>
          <a:xfrm>
            <a:off x="2580073" y="830798"/>
            <a:ext cx="3636146" cy="483293"/>
          </a:xfrm>
          <a:prstGeom prst="rect">
            <a:avLst/>
          </a:prstGeom>
        </p:spPr>
        <p:txBody>
          <a:bodyPr wrap="square" rtlCol="0">
            <a:normAutofit/>
          </a:bodyPr>
          <a:lstStyle/>
          <a:p>
            <a:pPr marL="0" marR="0" lvl="0" indent="0" algn="l" defTabSz="914400" rtl="0" eaLnBrk="0" fontAlgn="base" latinLnBrk="0" hangingPunct="0">
              <a:lnSpc>
                <a:spcPct val="100000"/>
              </a:lnSpc>
              <a:spcBef>
                <a:spcPts val="0"/>
              </a:spcBef>
              <a:spcAft>
                <a:spcPts val="60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0" name="Rectangle 9">
            <a:extLst>
              <a:ext uri="{FF2B5EF4-FFF2-40B4-BE49-F238E27FC236}">
                <a16:creationId xmlns:a16="http://schemas.microsoft.com/office/drawing/2014/main" id="{853CCC4F-0AF5-427F-A324-10FB09CD1DC3}"/>
              </a:ext>
            </a:extLst>
          </p:cNvPr>
          <p:cNvSpPr/>
          <p:nvPr/>
        </p:nvSpPr>
        <p:spPr>
          <a:xfrm>
            <a:off x="1981200" y="1143000"/>
            <a:ext cx="1905000" cy="307777"/>
          </a:xfrm>
          <a:prstGeom prst="rect">
            <a:avLst/>
          </a:prstGeom>
        </p:spPr>
        <p:txBody>
          <a:bodyPr wrap="square">
            <a:spAutoFit/>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FF0000"/>
                </a:solidFill>
                <a:effectLst/>
                <a:uLnTx/>
                <a:uFillTx/>
                <a:latin typeface="Segoe UI" panose="020B0502040204020203" pitchFamily="34" charset="0"/>
                <a:ea typeface="Segoe UI" panose="020B0502040204020203" pitchFamily="34" charset="0"/>
                <a:cs typeface="Segoe UI" panose="020B0502040204020203" pitchFamily="34" charset="0"/>
              </a:rPr>
              <a:t>Rule 21 L.3.a</a:t>
            </a:r>
          </a:p>
        </p:txBody>
      </p:sp>
      <p:pic>
        <p:nvPicPr>
          <p:cNvPr id="2" name="Picture 1">
            <a:extLst>
              <a:ext uri="{FF2B5EF4-FFF2-40B4-BE49-F238E27FC236}">
                <a16:creationId xmlns:a16="http://schemas.microsoft.com/office/drawing/2014/main" id="{30EAAF9B-83BD-43F5-ADF9-47A6D09F0616}"/>
              </a:ext>
            </a:extLst>
          </p:cNvPr>
          <p:cNvPicPr>
            <a:picLocks noChangeAspect="1"/>
          </p:cNvPicPr>
          <p:nvPr/>
        </p:nvPicPr>
        <p:blipFill>
          <a:blip r:embed="rId2"/>
          <a:stretch>
            <a:fillRect/>
          </a:stretch>
        </p:blipFill>
        <p:spPr>
          <a:xfrm>
            <a:off x="2971800" y="1198029"/>
            <a:ext cx="5791199" cy="5254833"/>
          </a:xfrm>
          <a:prstGeom prst="rect">
            <a:avLst/>
          </a:prstGeom>
        </p:spPr>
      </p:pic>
      <p:sp>
        <p:nvSpPr>
          <p:cNvPr id="4" name="Rectangle 3">
            <a:extLst>
              <a:ext uri="{FF2B5EF4-FFF2-40B4-BE49-F238E27FC236}">
                <a16:creationId xmlns:a16="http://schemas.microsoft.com/office/drawing/2014/main" id="{53E56E89-2E94-4A91-ADFD-CC7AF6CFD963}"/>
              </a:ext>
            </a:extLst>
          </p:cNvPr>
          <p:cNvSpPr/>
          <p:nvPr/>
        </p:nvSpPr>
        <p:spPr>
          <a:xfrm>
            <a:off x="5334000" y="1600200"/>
            <a:ext cx="1143000" cy="3352800"/>
          </a:xfrm>
          <a:prstGeom prst="rect">
            <a:avLst/>
          </a:prstGeom>
          <a:noFill/>
          <a:ln w="19050">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9" name="Straight Arrow Connector 8">
            <a:extLst>
              <a:ext uri="{FF2B5EF4-FFF2-40B4-BE49-F238E27FC236}">
                <a16:creationId xmlns:a16="http://schemas.microsoft.com/office/drawing/2014/main" id="{A3CECC52-0CFB-4904-A8D9-CFCFD0910C67}"/>
              </a:ext>
            </a:extLst>
          </p:cNvPr>
          <p:cNvCxnSpPr>
            <a:cxnSpLocks/>
            <a:stCxn id="12" idx="3"/>
          </p:cNvCxnSpPr>
          <p:nvPr/>
        </p:nvCxnSpPr>
        <p:spPr>
          <a:xfrm>
            <a:off x="2971800" y="2743200"/>
            <a:ext cx="2362200" cy="45720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240CDD0-4F61-47E1-BE73-30B41BEE9018}"/>
              </a:ext>
            </a:extLst>
          </p:cNvPr>
          <p:cNvSpPr txBox="1"/>
          <p:nvPr/>
        </p:nvSpPr>
        <p:spPr>
          <a:xfrm>
            <a:off x="152400" y="2286000"/>
            <a:ext cx="2819400" cy="914400"/>
          </a:xfrm>
          <a:prstGeom prst="rect">
            <a:avLst/>
          </a:prstGeom>
        </p:spPr>
        <p:txBody>
          <a:bodyPr wrap="none" rtlCol="0">
            <a:normAutofit fontScale="92500" lnSpcReduction="20000"/>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Segoe UI" panose="020B0502040204020203" pitchFamily="34" charset="0"/>
                <a:ea typeface="Segoe UI" panose="020B0502040204020203" pitchFamily="34" charset="0"/>
                <a:cs typeface="Segoe UI" panose="020B0502040204020203" pitchFamily="34" charset="0"/>
              </a:rPr>
              <a:t>Modify to include new </a:t>
            </a:r>
          </a:p>
          <a:p>
            <a:pPr marL="0" marR="0" lvl="0" indent="0" algn="l" defTabSz="914400" rtl="0" eaLnBrk="0" fontAlgn="base"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Segoe UI" panose="020B0502040204020203" pitchFamily="34" charset="0"/>
                <a:ea typeface="Segoe UI" panose="020B0502040204020203" pitchFamily="34" charset="0"/>
                <a:cs typeface="Segoe UI" panose="020B0502040204020203" pitchFamily="34" charset="0"/>
              </a:rPr>
              <a:t>sections of UL1741-SB </a:t>
            </a:r>
          </a:p>
          <a:p>
            <a:pPr marL="0" marR="0" lvl="0" indent="0" algn="l" defTabSz="914400" rtl="0" eaLnBrk="0" fontAlgn="base"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Segoe UI" panose="020B0502040204020203" pitchFamily="34" charset="0"/>
                <a:ea typeface="Segoe UI" panose="020B0502040204020203" pitchFamily="34" charset="0"/>
                <a:cs typeface="Segoe UI" panose="020B0502040204020203" pitchFamily="34" charset="0"/>
              </a:rPr>
              <a:t>and update IEEE 1547.1.  Add column </a:t>
            </a:r>
          </a:p>
          <a:p>
            <a:pPr marL="0" marR="0" lvl="0" indent="0" algn="l" defTabSz="914400" rtl="0" eaLnBrk="0" fontAlgn="base"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Segoe UI" panose="020B0502040204020203" pitchFamily="34" charset="0"/>
                <a:ea typeface="Segoe UI" panose="020B0502040204020203" pitchFamily="34" charset="0"/>
                <a:cs typeface="Segoe UI" panose="020B0502040204020203" pitchFamily="34" charset="0"/>
              </a:rPr>
              <a:t>to Include 1547 2018 smart inverter, to </a:t>
            </a:r>
          </a:p>
          <a:p>
            <a:pPr marL="0" marR="0" lvl="0" indent="0" algn="l" defTabSz="914400" rtl="0" eaLnBrk="0" fontAlgn="base"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Segoe UI" panose="020B0502040204020203" pitchFamily="34" charset="0"/>
                <a:ea typeface="Segoe UI" panose="020B0502040204020203" pitchFamily="34" charset="0"/>
                <a:cs typeface="Segoe UI" panose="020B0502040204020203" pitchFamily="34" charset="0"/>
              </a:rPr>
              <a:t>differentiate SWIG smart inverters.</a:t>
            </a:r>
          </a:p>
        </p:txBody>
      </p:sp>
    </p:spTree>
    <p:extLst>
      <p:ext uri="{BB962C8B-B14F-4D97-AF65-F5344CB8AC3E}">
        <p14:creationId xmlns:p14="http://schemas.microsoft.com/office/powerpoint/2010/main" val="29575827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E08CF47-8D9C-46E0-B80D-3580A19344BD}"/>
              </a:ext>
            </a:extLst>
          </p:cNvPr>
          <p:cNvSpPr/>
          <p:nvPr/>
        </p:nvSpPr>
        <p:spPr>
          <a:xfrm>
            <a:off x="2286000" y="3124200"/>
            <a:ext cx="2971800" cy="304800"/>
          </a:xfrm>
          <a:prstGeom prst="rect">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rPr>
              <a:t>Discussion</a:t>
            </a:r>
          </a:p>
        </p:txBody>
      </p:sp>
    </p:spTree>
    <p:extLst>
      <p:ext uri="{BB962C8B-B14F-4D97-AF65-F5344CB8AC3E}">
        <p14:creationId xmlns:p14="http://schemas.microsoft.com/office/powerpoint/2010/main" val="39107353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8213" y="1215340"/>
            <a:ext cx="7013091" cy="1221138"/>
          </a:xfrm>
        </p:spPr>
        <p:txBody>
          <a:bodyPr>
            <a:normAutofit/>
          </a:bodyPr>
          <a:lstStyle/>
          <a:p>
            <a:pPr algn="ctr"/>
            <a:r>
              <a:rPr lang="en-US" sz="2700" dirty="0"/>
              <a:t>Ordering Paragraph 15</a:t>
            </a:r>
            <a:br>
              <a:rPr lang="en-US" sz="2700" dirty="0"/>
            </a:br>
            <a:r>
              <a:rPr lang="en-US" sz="2700" dirty="0"/>
              <a:t>Issue 9 – Continue discussion</a:t>
            </a:r>
            <a:br>
              <a:rPr lang="en-US" sz="2700" dirty="0"/>
            </a:br>
            <a:r>
              <a:rPr lang="en-US" sz="2700" dirty="0"/>
              <a:t>Step 2</a:t>
            </a:r>
          </a:p>
        </p:txBody>
      </p:sp>
      <p:sp>
        <p:nvSpPr>
          <p:cNvPr id="4" name="TextBox 3">
            <a:extLst>
              <a:ext uri="{FF2B5EF4-FFF2-40B4-BE49-F238E27FC236}">
                <a16:creationId xmlns:a16="http://schemas.microsoft.com/office/drawing/2014/main" id="{B3A35556-7F49-48D2-8ECD-D51444C3F741}"/>
              </a:ext>
            </a:extLst>
          </p:cNvPr>
          <p:cNvSpPr txBox="1"/>
          <p:nvPr/>
        </p:nvSpPr>
        <p:spPr>
          <a:xfrm>
            <a:off x="471881" y="3996830"/>
            <a:ext cx="4662182" cy="715581"/>
          </a:xfrm>
          <a:prstGeom prst="rect">
            <a:avLst/>
          </a:prstGeom>
          <a:noFill/>
        </p:spPr>
        <p:txBody>
          <a:bodyPr wrap="square" rtlCol="0">
            <a:spAutoFit/>
          </a:bodyPr>
          <a:lstStyle/>
          <a:p>
            <a:pPr defTabSz="685800" eaLnBrk="1" fontAlgn="auto" hangingPunct="1">
              <a:spcBef>
                <a:spcPts val="0"/>
              </a:spcBef>
              <a:spcAft>
                <a:spcPts val="0"/>
              </a:spcAft>
            </a:pPr>
            <a:r>
              <a:rPr lang="en-US" sz="1350" dirty="0">
                <a:solidFill>
                  <a:prstClr val="black"/>
                </a:solidFill>
                <a:latin typeface="Calibri" panose="020F0502020204030204"/>
              </a:rPr>
              <a:t>Decision Issued: 9-24-2020</a:t>
            </a:r>
          </a:p>
          <a:p>
            <a:pPr defTabSz="685800" eaLnBrk="1" fontAlgn="auto" hangingPunct="1">
              <a:spcBef>
                <a:spcPts val="0"/>
              </a:spcBef>
              <a:spcAft>
                <a:spcPts val="0"/>
              </a:spcAft>
            </a:pPr>
            <a:r>
              <a:rPr lang="en-US" sz="1350" dirty="0">
                <a:solidFill>
                  <a:prstClr val="black"/>
                </a:solidFill>
                <a:latin typeface="Calibri" panose="020F0502020204030204"/>
              </a:rPr>
              <a:t>Target Completion of Step 2:  End of February, 2021</a:t>
            </a:r>
          </a:p>
          <a:p>
            <a:pPr defTabSz="685800" eaLnBrk="1" fontAlgn="auto" hangingPunct="1">
              <a:spcBef>
                <a:spcPts val="0"/>
              </a:spcBef>
              <a:spcAft>
                <a:spcPts val="0"/>
              </a:spcAft>
            </a:pPr>
            <a:r>
              <a:rPr lang="en-US" sz="1350" dirty="0">
                <a:solidFill>
                  <a:prstClr val="black"/>
                </a:solidFill>
                <a:latin typeface="Calibri" panose="020F0502020204030204"/>
              </a:rPr>
              <a:t>Tier 3 AL to be filed: 3/24/2021</a:t>
            </a:r>
          </a:p>
        </p:txBody>
      </p:sp>
      <p:sp>
        <p:nvSpPr>
          <p:cNvPr id="6" name="TextBox 5">
            <a:extLst>
              <a:ext uri="{FF2B5EF4-FFF2-40B4-BE49-F238E27FC236}">
                <a16:creationId xmlns:a16="http://schemas.microsoft.com/office/drawing/2014/main" id="{A120793B-5857-4BAE-8513-B1A44FDF9BA3}"/>
              </a:ext>
            </a:extLst>
          </p:cNvPr>
          <p:cNvSpPr txBox="1"/>
          <p:nvPr/>
        </p:nvSpPr>
        <p:spPr>
          <a:xfrm>
            <a:off x="3238203" y="2722671"/>
            <a:ext cx="2353112" cy="300082"/>
          </a:xfrm>
          <a:prstGeom prst="rect">
            <a:avLst/>
          </a:prstGeom>
          <a:noFill/>
        </p:spPr>
        <p:txBody>
          <a:bodyPr wrap="square" rtlCol="0">
            <a:spAutoFit/>
          </a:bodyPr>
          <a:lstStyle/>
          <a:p>
            <a:pPr algn="ctr" defTabSz="685800" eaLnBrk="1" fontAlgn="auto" hangingPunct="1">
              <a:spcBef>
                <a:spcPts val="0"/>
              </a:spcBef>
              <a:spcAft>
                <a:spcPts val="0"/>
              </a:spcAft>
            </a:pPr>
            <a:r>
              <a:rPr lang="en-US" sz="1350" dirty="0">
                <a:solidFill>
                  <a:prstClr val="black"/>
                </a:solidFill>
                <a:latin typeface="Calibri" panose="020F0502020204030204"/>
              </a:rPr>
              <a:t>January 7, 2020</a:t>
            </a:r>
          </a:p>
        </p:txBody>
      </p:sp>
    </p:spTree>
    <p:extLst>
      <p:ext uri="{BB962C8B-B14F-4D97-AF65-F5344CB8AC3E}">
        <p14:creationId xmlns:p14="http://schemas.microsoft.com/office/powerpoint/2010/main" val="3188537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CED59F-D553-46BD-BAD0-21BEF72A513A}"/>
              </a:ext>
            </a:extLst>
          </p:cNvPr>
          <p:cNvSpPr txBox="1"/>
          <p:nvPr/>
        </p:nvSpPr>
        <p:spPr>
          <a:xfrm>
            <a:off x="440422" y="1964597"/>
            <a:ext cx="3949118" cy="1338828"/>
          </a:xfrm>
          <a:prstGeom prst="rect">
            <a:avLst/>
          </a:prstGeom>
          <a:noFill/>
        </p:spPr>
        <p:txBody>
          <a:bodyPr wrap="square" rtlCol="0">
            <a:spAutoFit/>
          </a:bodyPr>
          <a:lstStyle/>
          <a:p>
            <a:pPr marL="214313" indent="-214313" defTabSz="685800" eaLnBrk="1" fontAlgn="auto" hangingPunct="1">
              <a:spcBef>
                <a:spcPts val="0"/>
              </a:spcBef>
              <a:spcAft>
                <a:spcPts val="0"/>
              </a:spcAft>
              <a:buFont typeface="Arial" panose="020B0604020202020204" pitchFamily="34" charset="0"/>
              <a:buChar char="•"/>
            </a:pPr>
            <a:r>
              <a:rPr lang="en-US" sz="1350" dirty="0">
                <a:solidFill>
                  <a:prstClr val="black"/>
                </a:solidFill>
                <a:latin typeface="Calibri" panose="020F0502020204030204"/>
              </a:rPr>
              <a:t>Welcome</a:t>
            </a:r>
          </a:p>
          <a:p>
            <a:pPr marL="214313" indent="-214313" defTabSz="685800" eaLnBrk="1" fontAlgn="auto" hangingPunct="1">
              <a:spcBef>
                <a:spcPts val="0"/>
              </a:spcBef>
              <a:spcAft>
                <a:spcPts val="0"/>
              </a:spcAft>
              <a:buFont typeface="Arial" panose="020B0604020202020204" pitchFamily="34" charset="0"/>
              <a:buChar char="•"/>
            </a:pPr>
            <a:r>
              <a:rPr lang="en-US" sz="1350" dirty="0">
                <a:solidFill>
                  <a:prstClr val="black"/>
                </a:solidFill>
                <a:latin typeface="Calibri" panose="020F0502020204030204"/>
              </a:rPr>
              <a:t>Review Step #2 in detail</a:t>
            </a:r>
          </a:p>
          <a:p>
            <a:pPr marL="214313" indent="-214313" defTabSz="685800" eaLnBrk="1" fontAlgn="auto" hangingPunct="1">
              <a:spcBef>
                <a:spcPts val="0"/>
              </a:spcBef>
              <a:spcAft>
                <a:spcPts val="0"/>
              </a:spcAft>
              <a:buFont typeface="Arial" panose="020B0604020202020204" pitchFamily="34" charset="0"/>
              <a:buChar char="•"/>
            </a:pPr>
            <a:r>
              <a:rPr lang="en-US" sz="1350" dirty="0">
                <a:solidFill>
                  <a:prstClr val="black"/>
                </a:solidFill>
                <a:latin typeface="Calibri" panose="020F0502020204030204"/>
              </a:rPr>
              <a:t>Background on ICA development</a:t>
            </a:r>
          </a:p>
          <a:p>
            <a:pPr marL="214313" indent="-214313" defTabSz="685800" eaLnBrk="1" fontAlgn="auto" hangingPunct="1">
              <a:spcBef>
                <a:spcPts val="0"/>
              </a:spcBef>
              <a:spcAft>
                <a:spcPts val="0"/>
              </a:spcAft>
              <a:buFont typeface="Arial" panose="020B0604020202020204" pitchFamily="34" charset="0"/>
              <a:buChar char="•"/>
            </a:pPr>
            <a:r>
              <a:rPr lang="en-US" sz="1350" dirty="0">
                <a:solidFill>
                  <a:prstClr val="black"/>
                </a:solidFill>
                <a:latin typeface="Calibri" panose="020F0502020204030204"/>
              </a:rPr>
              <a:t>Background on Issue 9</a:t>
            </a:r>
          </a:p>
          <a:p>
            <a:pPr marL="214313" indent="-214313" defTabSz="685800" eaLnBrk="1" fontAlgn="auto" hangingPunct="1">
              <a:spcBef>
                <a:spcPts val="0"/>
              </a:spcBef>
              <a:spcAft>
                <a:spcPts val="0"/>
              </a:spcAft>
              <a:buFont typeface="Arial" panose="020B0604020202020204" pitchFamily="34" charset="0"/>
              <a:buChar char="•"/>
            </a:pPr>
            <a:r>
              <a:rPr lang="en-US" sz="1350" dirty="0">
                <a:solidFill>
                  <a:prstClr val="black"/>
                </a:solidFill>
                <a:latin typeface="Calibri" panose="020F0502020204030204"/>
              </a:rPr>
              <a:t>Review and Discuss Process Block Diagram</a:t>
            </a:r>
          </a:p>
          <a:p>
            <a:pPr marL="214313" indent="-214313" defTabSz="685800" eaLnBrk="1" fontAlgn="auto" hangingPunct="1">
              <a:spcBef>
                <a:spcPts val="0"/>
              </a:spcBef>
              <a:spcAft>
                <a:spcPts val="0"/>
              </a:spcAft>
              <a:buFont typeface="Arial" panose="020B0604020202020204" pitchFamily="34" charset="0"/>
              <a:buChar char="•"/>
            </a:pPr>
            <a:r>
              <a:rPr lang="en-US" sz="1350" dirty="0">
                <a:solidFill>
                  <a:prstClr val="black"/>
                </a:solidFill>
                <a:latin typeface="Calibri" panose="020F0502020204030204"/>
              </a:rPr>
              <a:t>Next Steps </a:t>
            </a:r>
          </a:p>
        </p:txBody>
      </p:sp>
      <p:sp>
        <p:nvSpPr>
          <p:cNvPr id="3" name="TextBox 2">
            <a:extLst>
              <a:ext uri="{FF2B5EF4-FFF2-40B4-BE49-F238E27FC236}">
                <a16:creationId xmlns:a16="http://schemas.microsoft.com/office/drawing/2014/main" id="{5C17B908-81D5-46EE-A65A-8ACABDB259D0}"/>
              </a:ext>
            </a:extLst>
          </p:cNvPr>
          <p:cNvSpPr txBox="1"/>
          <p:nvPr/>
        </p:nvSpPr>
        <p:spPr>
          <a:xfrm>
            <a:off x="2736909" y="1071169"/>
            <a:ext cx="2762075" cy="300082"/>
          </a:xfrm>
          <a:prstGeom prst="rect">
            <a:avLst/>
          </a:prstGeom>
          <a:noFill/>
        </p:spPr>
        <p:txBody>
          <a:bodyPr wrap="square" rtlCol="0">
            <a:spAutoFit/>
          </a:bodyPr>
          <a:lstStyle/>
          <a:p>
            <a:pPr algn="ctr" defTabSz="685800" eaLnBrk="1" fontAlgn="auto" hangingPunct="1">
              <a:spcBef>
                <a:spcPts val="0"/>
              </a:spcBef>
              <a:spcAft>
                <a:spcPts val="0"/>
              </a:spcAft>
            </a:pPr>
            <a:r>
              <a:rPr lang="en-US" sz="1350" dirty="0">
                <a:solidFill>
                  <a:prstClr val="black"/>
                </a:solidFill>
                <a:latin typeface="Calibri" panose="020F0502020204030204"/>
              </a:rPr>
              <a:t>Meeting Agenda</a:t>
            </a:r>
          </a:p>
        </p:txBody>
      </p:sp>
    </p:spTree>
    <p:extLst>
      <p:ext uri="{BB962C8B-B14F-4D97-AF65-F5344CB8AC3E}">
        <p14:creationId xmlns:p14="http://schemas.microsoft.com/office/powerpoint/2010/main" val="42901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103A6A-CB1C-48E1-9E3D-C8D356F6C896}"/>
              </a:ext>
            </a:extLst>
          </p:cNvPr>
          <p:cNvSpPr txBox="1"/>
          <p:nvPr/>
        </p:nvSpPr>
        <p:spPr>
          <a:xfrm>
            <a:off x="3045205" y="989377"/>
            <a:ext cx="2283903" cy="300082"/>
          </a:xfrm>
          <a:prstGeom prst="rect">
            <a:avLst/>
          </a:prstGeom>
          <a:noFill/>
        </p:spPr>
        <p:txBody>
          <a:bodyPr wrap="square" rtlCol="0">
            <a:spAutoFit/>
          </a:bodyPr>
          <a:lstStyle/>
          <a:p>
            <a:pPr defTabSz="685800" eaLnBrk="1" fontAlgn="auto" hangingPunct="1">
              <a:spcBef>
                <a:spcPts val="0"/>
              </a:spcBef>
              <a:spcAft>
                <a:spcPts val="0"/>
              </a:spcAft>
            </a:pPr>
            <a:r>
              <a:rPr lang="en-US" sz="1350" dirty="0">
                <a:solidFill>
                  <a:prstClr val="black"/>
                </a:solidFill>
                <a:latin typeface="Calibri" panose="020F0502020204030204"/>
              </a:rPr>
              <a:t>Breaking down OP 15 – Step 2</a:t>
            </a:r>
          </a:p>
        </p:txBody>
      </p:sp>
      <p:sp>
        <p:nvSpPr>
          <p:cNvPr id="4" name="TextBox 3">
            <a:extLst>
              <a:ext uri="{FF2B5EF4-FFF2-40B4-BE49-F238E27FC236}">
                <a16:creationId xmlns:a16="http://schemas.microsoft.com/office/drawing/2014/main" id="{684800D2-2AE1-40B2-A70E-E103316264DF}"/>
              </a:ext>
            </a:extLst>
          </p:cNvPr>
          <p:cNvSpPr txBox="1"/>
          <p:nvPr/>
        </p:nvSpPr>
        <p:spPr>
          <a:xfrm>
            <a:off x="264254" y="1719220"/>
            <a:ext cx="8286226" cy="1131079"/>
          </a:xfrm>
          <a:prstGeom prst="rect">
            <a:avLst/>
          </a:prstGeom>
          <a:noFill/>
        </p:spPr>
        <p:txBody>
          <a:bodyPr wrap="square" rtlCol="0">
            <a:spAutoFit/>
          </a:bodyPr>
          <a:lstStyle/>
          <a:p>
            <a:pPr defTabSz="685800" eaLnBrk="1" fontAlgn="auto" hangingPunct="1">
              <a:spcBef>
                <a:spcPts val="0"/>
              </a:spcBef>
              <a:spcAft>
                <a:spcPts val="0"/>
              </a:spcAft>
            </a:pPr>
            <a:r>
              <a:rPr lang="en-US" sz="1350" b="1" dirty="0">
                <a:solidFill>
                  <a:prstClr val="black"/>
                </a:solidFill>
                <a:latin typeface="Calibri" panose="020F0502020204030204"/>
              </a:rPr>
              <a:t>Step #2: </a:t>
            </a:r>
          </a:p>
          <a:p>
            <a:pPr defTabSz="685800" eaLnBrk="1" fontAlgn="auto" hangingPunct="1">
              <a:spcBef>
                <a:spcPts val="0"/>
              </a:spcBef>
              <a:spcAft>
                <a:spcPts val="0"/>
              </a:spcAft>
            </a:pPr>
            <a:r>
              <a:rPr lang="en-US" sz="1350" u="sng" dirty="0">
                <a:solidFill>
                  <a:srgbClr val="000000"/>
                </a:solidFill>
                <a:latin typeface="Palatino Linotype" panose="02040502050505030304" pitchFamily="18" charset="0"/>
                <a:ea typeface="Calibri" panose="020F0502020204030204" pitchFamily="34" charset="0"/>
                <a:cs typeface="Palatino Linotype" panose="02040502050505030304" pitchFamily="18" charset="0"/>
              </a:rPr>
              <a:t>Within six months of issuance of this decision</a:t>
            </a:r>
            <a:r>
              <a:rPr lang="en-US" sz="1350" dirty="0">
                <a:solidFill>
                  <a:srgbClr val="000000"/>
                </a:solidFill>
                <a:latin typeface="Palatino Linotype" panose="02040502050505030304" pitchFamily="18" charset="0"/>
                <a:ea typeface="Calibri" panose="020F0502020204030204" pitchFamily="34" charset="0"/>
                <a:cs typeface="Palatino Linotype" panose="02040502050505030304" pitchFamily="18" charset="0"/>
              </a:rPr>
              <a:t>, Utilities shall submit a Tier 3 Advice Letter providing:</a:t>
            </a:r>
          </a:p>
          <a:p>
            <a:pPr marL="557213" lvl="1" indent="-214313" defTabSz="685800" eaLnBrk="1" fontAlgn="auto" hangingPunct="1">
              <a:spcBef>
                <a:spcPts val="0"/>
              </a:spcBef>
              <a:spcAft>
                <a:spcPts val="0"/>
              </a:spcAft>
              <a:buFont typeface="Arial" panose="020B0604020202020204" pitchFamily="34" charset="0"/>
              <a:buChar char="•"/>
            </a:pPr>
            <a:r>
              <a:rPr lang="en-US" sz="1350" dirty="0">
                <a:solidFill>
                  <a:srgbClr val="000000"/>
                </a:solidFill>
                <a:latin typeface="Palatino Linotype" panose="02040502050505030304" pitchFamily="18" charset="0"/>
                <a:ea typeface="Calibri" panose="020F0502020204030204" pitchFamily="34" charset="0"/>
                <a:cs typeface="Palatino Linotype" panose="02040502050505030304" pitchFamily="18" charset="0"/>
              </a:rPr>
              <a:t>Recommendations (as applicable) regarding the standard review</a:t>
            </a:r>
          </a:p>
          <a:p>
            <a:pPr marL="557213" lvl="1" indent="-214313" defTabSz="685800" eaLnBrk="1" fontAlgn="auto" hangingPunct="1">
              <a:spcBef>
                <a:spcPts val="0"/>
              </a:spcBef>
              <a:spcAft>
                <a:spcPts val="0"/>
              </a:spcAft>
              <a:buFont typeface="Arial" panose="020B0604020202020204" pitchFamily="34" charset="0"/>
              <a:buChar char="•"/>
            </a:pPr>
            <a:r>
              <a:rPr lang="en-US" sz="1350" dirty="0">
                <a:solidFill>
                  <a:srgbClr val="000000"/>
                </a:solidFill>
                <a:latin typeface="Palatino Linotype" panose="02040502050505030304" pitchFamily="18" charset="0"/>
                <a:ea typeface="Calibri" panose="020F0502020204030204" pitchFamily="34" charset="0"/>
                <a:cs typeface="Palatino Linotype" panose="02040502050505030304" pitchFamily="18" charset="0"/>
              </a:rPr>
              <a:t>Certification requirements</a:t>
            </a:r>
          </a:p>
          <a:p>
            <a:pPr marL="557213" lvl="1" indent="-214313" defTabSz="685800" eaLnBrk="1" fontAlgn="auto" hangingPunct="1">
              <a:spcBef>
                <a:spcPts val="0"/>
              </a:spcBef>
              <a:spcAft>
                <a:spcPts val="0"/>
              </a:spcAft>
              <a:buFont typeface="Arial" panose="020B0604020202020204" pitchFamily="34" charset="0"/>
              <a:buChar char="•"/>
            </a:pPr>
            <a:r>
              <a:rPr lang="en-US" sz="1350" dirty="0">
                <a:solidFill>
                  <a:srgbClr val="000000"/>
                </a:solidFill>
                <a:latin typeface="Palatino Linotype" panose="02040502050505030304" pitchFamily="18" charset="0"/>
                <a:ea typeface="Calibri" panose="020F0502020204030204" pitchFamily="34" charset="0"/>
                <a:cs typeface="Palatino Linotype" panose="02040502050505030304" pitchFamily="18" charset="0"/>
              </a:rPr>
              <a:t>Interconnection processes necessary for implementation of the proposal. </a:t>
            </a:r>
          </a:p>
        </p:txBody>
      </p:sp>
      <p:sp>
        <p:nvSpPr>
          <p:cNvPr id="5" name="TextBox 4">
            <a:extLst>
              <a:ext uri="{FF2B5EF4-FFF2-40B4-BE49-F238E27FC236}">
                <a16:creationId xmlns:a16="http://schemas.microsoft.com/office/drawing/2014/main" id="{3E79713A-DCDC-4679-BDB2-572C62560CCD}"/>
              </a:ext>
            </a:extLst>
          </p:cNvPr>
          <p:cNvSpPr txBox="1"/>
          <p:nvPr/>
        </p:nvSpPr>
        <p:spPr>
          <a:xfrm>
            <a:off x="135274" y="3808078"/>
            <a:ext cx="8103765" cy="300082"/>
          </a:xfrm>
          <a:prstGeom prst="rect">
            <a:avLst/>
          </a:prstGeom>
          <a:noFill/>
        </p:spPr>
        <p:txBody>
          <a:bodyPr wrap="square" rtlCol="0">
            <a:spAutoFit/>
          </a:bodyPr>
          <a:lstStyle/>
          <a:p>
            <a:pPr defTabSz="685800" eaLnBrk="1" fontAlgn="auto" hangingPunct="1">
              <a:spcBef>
                <a:spcPts val="0"/>
              </a:spcBef>
              <a:spcAft>
                <a:spcPts val="0"/>
              </a:spcAft>
            </a:pPr>
            <a:r>
              <a:rPr lang="en-US" sz="1350" dirty="0">
                <a:solidFill>
                  <a:prstClr val="black"/>
                </a:solidFill>
                <a:latin typeface="Calibri" panose="020F0502020204030204"/>
              </a:rPr>
              <a:t>Therefore, completion of Step 2 should be by 2/24/2021 as we need input from Step #2 for Tier 3 AL.</a:t>
            </a:r>
          </a:p>
        </p:txBody>
      </p:sp>
      <p:sp>
        <p:nvSpPr>
          <p:cNvPr id="6" name="TextBox 5">
            <a:extLst>
              <a:ext uri="{FF2B5EF4-FFF2-40B4-BE49-F238E27FC236}">
                <a16:creationId xmlns:a16="http://schemas.microsoft.com/office/drawing/2014/main" id="{56AF9D95-C2B0-476E-98A7-E9E00ABBB554}"/>
              </a:ext>
            </a:extLst>
          </p:cNvPr>
          <p:cNvSpPr txBox="1"/>
          <p:nvPr/>
        </p:nvSpPr>
        <p:spPr>
          <a:xfrm>
            <a:off x="415255" y="2990152"/>
            <a:ext cx="4662182" cy="507831"/>
          </a:xfrm>
          <a:prstGeom prst="rect">
            <a:avLst/>
          </a:prstGeom>
          <a:noFill/>
        </p:spPr>
        <p:txBody>
          <a:bodyPr wrap="square" rtlCol="0">
            <a:spAutoFit/>
          </a:bodyPr>
          <a:lstStyle/>
          <a:p>
            <a:pPr defTabSz="685800" eaLnBrk="1" fontAlgn="auto" hangingPunct="1">
              <a:spcBef>
                <a:spcPts val="0"/>
              </a:spcBef>
              <a:spcAft>
                <a:spcPts val="0"/>
              </a:spcAft>
            </a:pPr>
            <a:r>
              <a:rPr lang="en-US" sz="1350" b="1" dirty="0">
                <a:solidFill>
                  <a:prstClr val="black"/>
                </a:solidFill>
                <a:latin typeface="Calibri" panose="020F0502020204030204"/>
              </a:rPr>
              <a:t>Decision Issued: </a:t>
            </a:r>
            <a:r>
              <a:rPr lang="en-US" sz="1350" dirty="0">
                <a:solidFill>
                  <a:prstClr val="black"/>
                </a:solidFill>
                <a:latin typeface="Calibri" panose="020F0502020204030204"/>
              </a:rPr>
              <a:t>9/30/2020</a:t>
            </a:r>
          </a:p>
          <a:p>
            <a:pPr defTabSz="685800" eaLnBrk="1" fontAlgn="auto" hangingPunct="1">
              <a:spcBef>
                <a:spcPts val="0"/>
              </a:spcBef>
              <a:spcAft>
                <a:spcPts val="0"/>
              </a:spcAft>
            </a:pPr>
            <a:r>
              <a:rPr lang="en-US" sz="1350" b="1" dirty="0">
                <a:solidFill>
                  <a:prstClr val="black"/>
                </a:solidFill>
                <a:latin typeface="Calibri" panose="020F0502020204030204"/>
              </a:rPr>
              <a:t>Tier 3 AL due: </a:t>
            </a:r>
            <a:r>
              <a:rPr lang="en-US" sz="1350" dirty="0">
                <a:solidFill>
                  <a:prstClr val="black"/>
                </a:solidFill>
                <a:latin typeface="Calibri" panose="020F0502020204030204"/>
              </a:rPr>
              <a:t>3/28/2021</a:t>
            </a:r>
          </a:p>
        </p:txBody>
      </p:sp>
    </p:spTree>
    <p:extLst>
      <p:ext uri="{BB962C8B-B14F-4D97-AF65-F5344CB8AC3E}">
        <p14:creationId xmlns:p14="http://schemas.microsoft.com/office/powerpoint/2010/main" val="11902143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BB84F0C-B39C-44FD-B095-050FC4734CF1}"/>
              </a:ext>
            </a:extLst>
          </p:cNvPr>
          <p:cNvSpPr txBox="1"/>
          <p:nvPr/>
        </p:nvSpPr>
        <p:spPr>
          <a:xfrm>
            <a:off x="2705100" y="998122"/>
            <a:ext cx="3048000" cy="415498"/>
          </a:xfrm>
          <a:prstGeom prst="rect">
            <a:avLst/>
          </a:prstGeom>
          <a:noFill/>
        </p:spPr>
        <p:txBody>
          <a:bodyPr wrap="square" rtlCol="0">
            <a:spAutoFit/>
          </a:bodyPr>
          <a:lstStyle/>
          <a:p>
            <a:pPr algn="ctr" defTabSz="685800" eaLnBrk="1" fontAlgn="auto" hangingPunct="1">
              <a:spcBef>
                <a:spcPts val="0"/>
              </a:spcBef>
              <a:spcAft>
                <a:spcPts val="0"/>
              </a:spcAft>
            </a:pPr>
            <a:r>
              <a:rPr lang="en-US" sz="2100" b="1" dirty="0">
                <a:solidFill>
                  <a:prstClr val="black"/>
                </a:solidFill>
                <a:latin typeface="Calibri" panose="020F0502020204030204"/>
              </a:rPr>
              <a:t>Issue 9</a:t>
            </a:r>
          </a:p>
        </p:txBody>
      </p:sp>
      <p:pic>
        <p:nvPicPr>
          <p:cNvPr id="5" name="Picture 4">
            <a:extLst>
              <a:ext uri="{FF2B5EF4-FFF2-40B4-BE49-F238E27FC236}">
                <a16:creationId xmlns:a16="http://schemas.microsoft.com/office/drawing/2014/main" id="{7CADE5D6-58DE-4829-970B-AAFC13023455}"/>
              </a:ext>
            </a:extLst>
          </p:cNvPr>
          <p:cNvPicPr>
            <a:picLocks noChangeAspect="1"/>
          </p:cNvPicPr>
          <p:nvPr/>
        </p:nvPicPr>
        <p:blipFill>
          <a:blip r:embed="rId2"/>
          <a:stretch>
            <a:fillRect/>
          </a:stretch>
        </p:blipFill>
        <p:spPr>
          <a:xfrm>
            <a:off x="336608" y="2135269"/>
            <a:ext cx="8470784" cy="1061108"/>
          </a:xfrm>
          <a:prstGeom prst="rect">
            <a:avLst/>
          </a:prstGeom>
        </p:spPr>
      </p:pic>
    </p:spTree>
    <p:extLst>
      <p:ext uri="{BB962C8B-B14F-4D97-AF65-F5344CB8AC3E}">
        <p14:creationId xmlns:p14="http://schemas.microsoft.com/office/powerpoint/2010/main" val="23108836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BB84F0C-B39C-44FD-B095-050FC4734CF1}"/>
              </a:ext>
            </a:extLst>
          </p:cNvPr>
          <p:cNvSpPr txBox="1"/>
          <p:nvPr/>
        </p:nvSpPr>
        <p:spPr>
          <a:xfrm>
            <a:off x="954721" y="1092163"/>
            <a:ext cx="5871821" cy="415498"/>
          </a:xfrm>
          <a:prstGeom prst="rect">
            <a:avLst/>
          </a:prstGeom>
          <a:noFill/>
        </p:spPr>
        <p:txBody>
          <a:bodyPr wrap="square" rtlCol="0">
            <a:spAutoFit/>
          </a:bodyPr>
          <a:lstStyle/>
          <a:p>
            <a:pPr algn="ctr" defTabSz="685800" eaLnBrk="1" fontAlgn="auto" hangingPunct="1">
              <a:spcBef>
                <a:spcPts val="0"/>
              </a:spcBef>
              <a:spcAft>
                <a:spcPts val="0"/>
              </a:spcAft>
            </a:pPr>
            <a:r>
              <a:rPr lang="en-US" sz="2100" b="1" dirty="0">
                <a:solidFill>
                  <a:prstClr val="black"/>
                </a:solidFill>
                <a:latin typeface="Calibri" panose="020F0502020204030204"/>
              </a:rPr>
              <a:t>What is Hosting Capacity Values (ICA Values in CA)</a:t>
            </a:r>
          </a:p>
        </p:txBody>
      </p:sp>
      <p:sp>
        <p:nvSpPr>
          <p:cNvPr id="6" name="TextBox 5">
            <a:extLst>
              <a:ext uri="{FF2B5EF4-FFF2-40B4-BE49-F238E27FC236}">
                <a16:creationId xmlns:a16="http://schemas.microsoft.com/office/drawing/2014/main" id="{8616F7E8-E4BF-4254-A4BD-3F7319B5EDB3}"/>
              </a:ext>
            </a:extLst>
          </p:cNvPr>
          <p:cNvSpPr txBox="1"/>
          <p:nvPr/>
        </p:nvSpPr>
        <p:spPr>
          <a:xfrm>
            <a:off x="227551" y="1484578"/>
            <a:ext cx="8688898" cy="3600986"/>
          </a:xfrm>
          <a:prstGeom prst="rect">
            <a:avLst/>
          </a:prstGeom>
          <a:noFill/>
        </p:spPr>
        <p:txBody>
          <a:bodyPr wrap="square" rtlCol="0">
            <a:spAutoFit/>
          </a:bodyPr>
          <a:lstStyle/>
          <a:p>
            <a:pPr defTabSz="685800" eaLnBrk="1" fontAlgn="auto" hangingPunct="1">
              <a:spcBef>
                <a:spcPts val="0"/>
              </a:spcBef>
              <a:spcAft>
                <a:spcPts val="0"/>
              </a:spcAft>
            </a:pPr>
            <a:r>
              <a:rPr lang="en-US" sz="1200" dirty="0">
                <a:solidFill>
                  <a:prstClr val="black"/>
                </a:solidFill>
                <a:latin typeface="Calibri" panose="020F0502020204030204"/>
              </a:rPr>
              <a:t>ICA Methodology:</a:t>
            </a:r>
          </a:p>
          <a:p>
            <a:pPr marL="557213" lvl="1" indent="-214313" defTabSz="685800" eaLnBrk="1" fontAlgn="auto" hangingPunct="1">
              <a:spcBef>
                <a:spcPts val="0"/>
              </a:spcBef>
              <a:spcAft>
                <a:spcPts val="0"/>
              </a:spcAft>
              <a:buFont typeface="Arial" panose="020B0604020202020204" pitchFamily="34" charset="0"/>
              <a:buChar char="•"/>
            </a:pPr>
            <a:r>
              <a:rPr lang="en-US" sz="1200" dirty="0">
                <a:solidFill>
                  <a:prstClr val="black"/>
                </a:solidFill>
                <a:latin typeface="Calibri" panose="020F0502020204030204"/>
              </a:rPr>
              <a:t>Developed as part of the AB327 DRP </a:t>
            </a:r>
          </a:p>
          <a:p>
            <a:pPr marL="557213" lvl="1" indent="-214313" defTabSz="685800" eaLnBrk="1" fontAlgn="auto" hangingPunct="1">
              <a:spcBef>
                <a:spcPts val="0"/>
              </a:spcBef>
              <a:spcAft>
                <a:spcPts val="0"/>
              </a:spcAft>
              <a:buFont typeface="Arial" panose="020B0604020202020204" pitchFamily="34" charset="0"/>
              <a:buChar char="•"/>
            </a:pPr>
            <a:r>
              <a:rPr lang="en-US" sz="1200" dirty="0">
                <a:solidFill>
                  <a:prstClr val="black"/>
                </a:solidFill>
                <a:latin typeface="Calibri" panose="020F0502020204030204"/>
              </a:rPr>
              <a:t>ICAWG team discussed as part of Track I DRP proceeding</a:t>
            </a:r>
          </a:p>
          <a:p>
            <a:pPr marL="557213" lvl="1" indent="-214313" defTabSz="685800" eaLnBrk="1" fontAlgn="auto" hangingPunct="1">
              <a:spcBef>
                <a:spcPts val="0"/>
              </a:spcBef>
              <a:spcAft>
                <a:spcPts val="0"/>
              </a:spcAft>
              <a:buFont typeface="Arial" panose="020B0604020202020204" pitchFamily="34" charset="0"/>
              <a:buChar char="•"/>
            </a:pPr>
            <a:r>
              <a:rPr lang="en-US" sz="1200" dirty="0">
                <a:solidFill>
                  <a:prstClr val="black"/>
                </a:solidFill>
                <a:latin typeface="Calibri" panose="020F0502020204030204"/>
              </a:rPr>
              <a:t>October 2017, PUC Track 1 ruling provides requirement to develop ICA values for system wide by July 2018 (eventually moved to December 2018)</a:t>
            </a:r>
          </a:p>
          <a:p>
            <a:pPr marL="557213" lvl="1" indent="-214313" defTabSz="685800" eaLnBrk="1" fontAlgn="auto" hangingPunct="1">
              <a:spcBef>
                <a:spcPts val="0"/>
              </a:spcBef>
              <a:spcAft>
                <a:spcPts val="0"/>
              </a:spcAft>
              <a:buFont typeface="Arial" panose="020B0604020202020204" pitchFamily="34" charset="0"/>
              <a:buChar char="•"/>
            </a:pPr>
            <a:endParaRPr lang="en-US" sz="1200" dirty="0">
              <a:solidFill>
                <a:prstClr val="black"/>
              </a:solidFill>
              <a:latin typeface="Calibri" panose="020F0502020204030204"/>
            </a:endParaRPr>
          </a:p>
          <a:p>
            <a:pPr defTabSz="685800" eaLnBrk="1" fontAlgn="auto" hangingPunct="1">
              <a:spcBef>
                <a:spcPts val="0"/>
              </a:spcBef>
              <a:spcAft>
                <a:spcPts val="0"/>
              </a:spcAft>
            </a:pPr>
            <a:r>
              <a:rPr lang="en-US" sz="1200" dirty="0">
                <a:solidFill>
                  <a:prstClr val="black"/>
                </a:solidFill>
                <a:latin typeface="Calibri" panose="020F0502020204030204"/>
              </a:rPr>
              <a:t>ICA Use Case: Interconnection Application of DERs</a:t>
            </a:r>
          </a:p>
          <a:p>
            <a:pPr marL="557213" lvl="1" indent="-214313" defTabSz="685800" eaLnBrk="1" fontAlgn="auto" hangingPunct="1">
              <a:spcBef>
                <a:spcPts val="0"/>
              </a:spcBef>
              <a:spcAft>
                <a:spcPts val="0"/>
              </a:spcAft>
              <a:buFont typeface="Arial" panose="020B0604020202020204" pitchFamily="34" charset="0"/>
              <a:buChar char="•"/>
            </a:pPr>
            <a:r>
              <a:rPr lang="en-US" sz="1200" dirty="0">
                <a:solidFill>
                  <a:prstClr val="black"/>
                </a:solidFill>
                <a:latin typeface="Calibri" panose="020F0502020204030204"/>
              </a:rPr>
              <a:t>Calculates ICA values for Thermal, Steady State Voltage, Power Quality, Protection, and safety (OF) independently from each other</a:t>
            </a:r>
          </a:p>
          <a:p>
            <a:pPr marL="557213" lvl="1" indent="-214313" defTabSz="685800" eaLnBrk="1" fontAlgn="auto" hangingPunct="1">
              <a:spcBef>
                <a:spcPts val="0"/>
              </a:spcBef>
              <a:spcAft>
                <a:spcPts val="0"/>
              </a:spcAft>
              <a:buFont typeface="Arial" panose="020B0604020202020204" pitchFamily="34" charset="0"/>
              <a:buChar char="•"/>
            </a:pPr>
            <a:r>
              <a:rPr lang="en-US" sz="1200" dirty="0">
                <a:solidFill>
                  <a:prstClr val="black"/>
                </a:solidFill>
                <a:latin typeface="Calibri" panose="020F0502020204030204"/>
              </a:rPr>
              <a:t>Calculates the available hosting capacity at each of the three phase nodes.  For reference, for SCE each circuit has average of approximately 600 three phase electrical nodes</a:t>
            </a:r>
          </a:p>
          <a:p>
            <a:pPr marL="557213" lvl="1" indent="-214313" defTabSz="685800" eaLnBrk="1" fontAlgn="auto" hangingPunct="1">
              <a:spcBef>
                <a:spcPts val="0"/>
              </a:spcBef>
              <a:spcAft>
                <a:spcPts val="0"/>
              </a:spcAft>
              <a:buFont typeface="Arial" panose="020B0604020202020204" pitchFamily="34" charset="0"/>
              <a:buChar char="•"/>
            </a:pPr>
            <a:r>
              <a:rPr lang="en-US" sz="1200" dirty="0">
                <a:solidFill>
                  <a:prstClr val="black"/>
                </a:solidFill>
                <a:latin typeface="Calibri" panose="020F0502020204030204"/>
              </a:rPr>
              <a:t>Calculated for 576 hours of the year (12 months, each month’s high and low days- 24 days *12 = 576 hours)</a:t>
            </a:r>
          </a:p>
          <a:p>
            <a:pPr marL="557213" lvl="1" indent="-214313" defTabSz="685800" eaLnBrk="1" fontAlgn="auto" hangingPunct="1">
              <a:spcBef>
                <a:spcPts val="0"/>
              </a:spcBef>
              <a:spcAft>
                <a:spcPts val="0"/>
              </a:spcAft>
              <a:buFont typeface="Arial" panose="020B0604020202020204" pitchFamily="34" charset="0"/>
              <a:buChar char="•"/>
            </a:pPr>
            <a:r>
              <a:rPr lang="en-US" sz="1200" dirty="0">
                <a:solidFill>
                  <a:prstClr val="black"/>
                </a:solidFill>
                <a:latin typeface="Calibri" panose="020F0502020204030204"/>
              </a:rPr>
              <a:t>Calculates a technology agnostic value and translates the agnostic ICA value to a typical fixed PV ICA value</a:t>
            </a:r>
          </a:p>
          <a:p>
            <a:pPr marL="557213" lvl="1" indent="-214313" defTabSz="685800" eaLnBrk="1" fontAlgn="auto" hangingPunct="1">
              <a:spcBef>
                <a:spcPts val="0"/>
              </a:spcBef>
              <a:spcAft>
                <a:spcPts val="0"/>
              </a:spcAft>
              <a:buFont typeface="Arial" panose="020B0604020202020204" pitchFamily="34" charset="0"/>
              <a:buChar char="•"/>
            </a:pPr>
            <a:r>
              <a:rPr lang="en-US" sz="1200" dirty="0">
                <a:solidFill>
                  <a:prstClr val="black"/>
                </a:solidFill>
                <a:latin typeface="Calibri" panose="020F0502020204030204"/>
              </a:rPr>
              <a:t>Calculates three types of ICA values:</a:t>
            </a:r>
          </a:p>
          <a:p>
            <a:pPr marL="900113" lvl="2" indent="-214313" defTabSz="685800" eaLnBrk="1" fontAlgn="auto" hangingPunct="1">
              <a:spcBef>
                <a:spcPts val="0"/>
              </a:spcBef>
              <a:spcAft>
                <a:spcPts val="0"/>
              </a:spcAft>
              <a:buFont typeface="Arial" panose="020B0604020202020204" pitchFamily="34" charset="0"/>
              <a:buChar char="•"/>
            </a:pPr>
            <a:r>
              <a:rPr lang="en-US" sz="1200" dirty="0">
                <a:solidFill>
                  <a:prstClr val="black"/>
                </a:solidFill>
                <a:latin typeface="Calibri" panose="020F0502020204030204"/>
              </a:rPr>
              <a:t>ICA with no operation flexibility (now known as ICA-Static Grid – ICA-SG)</a:t>
            </a:r>
          </a:p>
          <a:p>
            <a:pPr marL="900113" lvl="2" indent="-214313" defTabSz="685800" eaLnBrk="1" fontAlgn="auto" hangingPunct="1">
              <a:spcBef>
                <a:spcPts val="0"/>
              </a:spcBef>
              <a:spcAft>
                <a:spcPts val="0"/>
              </a:spcAft>
              <a:buFont typeface="Arial" panose="020B0604020202020204" pitchFamily="34" charset="0"/>
              <a:buChar char="•"/>
            </a:pPr>
            <a:r>
              <a:rPr lang="en-US" sz="1200" dirty="0">
                <a:solidFill>
                  <a:prstClr val="black"/>
                </a:solidFill>
                <a:latin typeface="Calibri" panose="020F0502020204030204"/>
              </a:rPr>
              <a:t>ICA with operational flexibility (now known as ICA-Operational Flexibility- ICA-OF)</a:t>
            </a:r>
          </a:p>
          <a:p>
            <a:pPr marL="900113" lvl="2" indent="-214313" defTabSz="685800" eaLnBrk="1" fontAlgn="auto" hangingPunct="1">
              <a:spcBef>
                <a:spcPts val="0"/>
              </a:spcBef>
              <a:spcAft>
                <a:spcPts val="0"/>
              </a:spcAft>
              <a:buFont typeface="Arial" panose="020B0604020202020204" pitchFamily="34" charset="0"/>
              <a:buChar char="•"/>
            </a:pPr>
            <a:r>
              <a:rPr lang="en-US" sz="1200" dirty="0">
                <a:solidFill>
                  <a:prstClr val="black"/>
                </a:solidFill>
                <a:latin typeface="Calibri" panose="020F0502020204030204"/>
              </a:rPr>
              <a:t>Load ICA values (not related to this order)</a:t>
            </a:r>
          </a:p>
          <a:p>
            <a:pPr marL="557213" lvl="1" indent="-214313" defTabSz="685800" eaLnBrk="1" fontAlgn="auto" hangingPunct="1">
              <a:spcBef>
                <a:spcPts val="0"/>
              </a:spcBef>
              <a:spcAft>
                <a:spcPts val="0"/>
              </a:spcAft>
              <a:buFont typeface="Arial" panose="020B0604020202020204" pitchFamily="34" charset="0"/>
              <a:buChar char="•"/>
            </a:pPr>
            <a:r>
              <a:rPr lang="en-US" sz="1200" dirty="0">
                <a:solidFill>
                  <a:prstClr val="black"/>
                </a:solidFill>
                <a:latin typeface="Calibri" panose="020F0502020204030204"/>
              </a:rPr>
              <a:t>Must be published for customer to view and download the information.  SCE published at: </a:t>
            </a:r>
            <a:r>
              <a:rPr lang="en-US" sz="1200" dirty="0">
                <a:solidFill>
                  <a:prstClr val="black"/>
                </a:solidFill>
                <a:latin typeface="Calibri" panose="020F0502020204030204"/>
                <a:hlinkClick r:id="rId2"/>
              </a:rPr>
              <a:t>https://ltmdrpep.sce.com/drpep/</a:t>
            </a:r>
            <a:endParaRPr lang="en-US" sz="1200" dirty="0">
              <a:solidFill>
                <a:prstClr val="black"/>
              </a:solidFill>
              <a:latin typeface="Calibri" panose="020F0502020204030204"/>
            </a:endParaRPr>
          </a:p>
          <a:p>
            <a:pPr defTabSz="685800" eaLnBrk="1" fontAlgn="auto" hangingPunct="1">
              <a:spcBef>
                <a:spcPts val="0"/>
              </a:spcBef>
              <a:spcAft>
                <a:spcPts val="0"/>
              </a:spcAft>
            </a:pPr>
            <a:endParaRPr lang="en-US" sz="1200" dirty="0">
              <a:solidFill>
                <a:prstClr val="black"/>
              </a:solidFill>
              <a:latin typeface="Calibri" panose="020F0502020204030204"/>
            </a:endParaRPr>
          </a:p>
        </p:txBody>
      </p:sp>
    </p:spTree>
    <p:extLst>
      <p:ext uri="{BB962C8B-B14F-4D97-AF65-F5344CB8AC3E}">
        <p14:creationId xmlns:p14="http://schemas.microsoft.com/office/powerpoint/2010/main" val="456477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a:extLst>
              <a:ext uri="{FF2B5EF4-FFF2-40B4-BE49-F238E27FC236}">
                <a16:creationId xmlns:a16="http://schemas.microsoft.com/office/drawing/2014/main" id="{B894CEA0-2EC2-41D8-BCF5-F1DD61A1FB13}"/>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lnSpc>
                <a:spcPct val="90000"/>
              </a:lnSpc>
              <a:spcBef>
                <a:spcPts val="750"/>
              </a:spcBef>
              <a:buFont typeface="Arial" panose="020B0604020202020204" pitchFamily="34" charset="0"/>
              <a:buChar char="•"/>
              <a:defRPr>
                <a:solidFill>
                  <a:schemeClr val="tx1"/>
                </a:solidFill>
                <a:latin typeface="Franklin Gothic Book" panose="020B0503020102020204" pitchFamily="34" charset="0"/>
                <a:cs typeface="Segoe UI" panose="020B0502040204020203" pitchFamily="34" charset="0"/>
              </a:defRPr>
            </a:lvl1pPr>
            <a:lvl2pPr marL="742950" indent="-285750" defTabSz="685800">
              <a:lnSpc>
                <a:spcPct val="90000"/>
              </a:lnSpc>
              <a:spcBef>
                <a:spcPts val="375"/>
              </a:spcBef>
              <a:buFont typeface="Segoe UI" panose="020B0502040204020203" pitchFamily="34" charset="0"/>
              <a:buChar char="–"/>
              <a:defRPr sz="1500">
                <a:solidFill>
                  <a:schemeClr val="tx1"/>
                </a:solidFill>
                <a:latin typeface="Franklin Gothic Book" panose="020B0503020102020204" pitchFamily="34" charset="0"/>
                <a:cs typeface="Segoe UI" panose="020B0502040204020203" pitchFamily="34" charset="0"/>
              </a:defRPr>
            </a:lvl2pPr>
            <a:lvl3pPr marL="1143000" indent="-228600" defTabSz="685800">
              <a:lnSpc>
                <a:spcPct val="90000"/>
              </a:lnSpc>
              <a:spcBef>
                <a:spcPts val="375"/>
              </a:spcBef>
              <a:buFont typeface="Arial" panose="020B0604020202020204" pitchFamily="34" charset="0"/>
              <a:buChar char="•"/>
              <a:defRPr sz="1300">
                <a:solidFill>
                  <a:schemeClr val="tx1"/>
                </a:solidFill>
                <a:latin typeface="Franklin Gothic Book" panose="020B0503020102020204" pitchFamily="34" charset="0"/>
                <a:cs typeface="Segoe UI" panose="020B0502040204020203" pitchFamily="34" charset="0"/>
              </a:defRPr>
            </a:lvl3pPr>
            <a:lvl4pPr marL="1600200" indent="-228600" defTabSz="685800">
              <a:lnSpc>
                <a:spcPct val="90000"/>
              </a:lnSpc>
              <a:spcBef>
                <a:spcPts val="375"/>
              </a:spcBef>
              <a:buFont typeface="Arial" panose="020B0604020202020204" pitchFamily="34" charset="0"/>
              <a:buChar char="•"/>
              <a:defRPr sz="1200">
                <a:solidFill>
                  <a:schemeClr val="tx1"/>
                </a:solidFill>
                <a:latin typeface="Franklin Gothic Book" panose="020B0503020102020204" pitchFamily="34" charset="0"/>
                <a:cs typeface="Segoe UI" panose="020B0502040204020203" pitchFamily="34" charset="0"/>
              </a:defRPr>
            </a:lvl4pPr>
            <a:lvl5pPr marL="2057400" indent="-228600" defTabSz="685800">
              <a:lnSpc>
                <a:spcPct val="90000"/>
              </a:lnSpc>
              <a:spcBef>
                <a:spcPts val="375"/>
              </a:spcBef>
              <a:buFont typeface="Arial" panose="020B0604020202020204" pitchFamily="34" charset="0"/>
              <a:buChar char="•"/>
              <a:defRPr sz="1200">
                <a:solidFill>
                  <a:schemeClr val="tx1"/>
                </a:solidFill>
                <a:latin typeface="Franklin Gothic Book" panose="020B0503020102020204" pitchFamily="34" charset="0"/>
                <a:cs typeface="Segoe UI" panose="020B0502040204020203"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200">
                <a:solidFill>
                  <a:schemeClr val="tx1"/>
                </a:solidFill>
                <a:latin typeface="Franklin Gothic Book" panose="020B0503020102020204" pitchFamily="34" charset="0"/>
                <a:cs typeface="Segoe UI" panose="020B0502040204020203"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200">
                <a:solidFill>
                  <a:schemeClr val="tx1"/>
                </a:solidFill>
                <a:latin typeface="Franklin Gothic Book" panose="020B0503020102020204" pitchFamily="34" charset="0"/>
                <a:cs typeface="Segoe UI" panose="020B0502040204020203"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200">
                <a:solidFill>
                  <a:schemeClr val="tx1"/>
                </a:solidFill>
                <a:latin typeface="Franklin Gothic Book" panose="020B0503020102020204" pitchFamily="34" charset="0"/>
                <a:cs typeface="Segoe UI" panose="020B0502040204020203"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200">
                <a:solidFill>
                  <a:schemeClr val="tx1"/>
                </a:solidFill>
                <a:latin typeface="Franklin Gothic Book" panose="020B0503020102020204" pitchFamily="34" charset="0"/>
                <a:cs typeface="Segoe UI" panose="020B0502040204020203"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fld id="{408B68FB-410F-458D-A0A2-DBB44371CF46}" type="slidenum">
              <a:rPr kumimoji="0" lang="en-US" altLang="en-US" sz="700" b="0" i="0" u="none" strike="noStrike" kern="1200" cap="none" spc="0" normalizeH="0" baseline="0" noProof="0" smtClean="0">
                <a:ln>
                  <a:noFill/>
                </a:ln>
                <a:solidFill>
                  <a:srgbClr val="7F7F7F"/>
                </a:solidFill>
                <a:effectLst/>
                <a:uLnTx/>
                <a:uFillTx/>
                <a:latin typeface="Segoe UI" panose="020B0502040204020203" pitchFamily="34" charset="0"/>
                <a:ea typeface="+mn-ea"/>
                <a:cs typeface="Segoe UI" panose="020B0502040204020203" pitchFamily="34" charset="0"/>
              </a:rPr>
              <a:pPr marL="0" marR="0" lvl="0" indent="0" algn="ctr" defTabSz="685800" rtl="0" eaLnBrk="1" fontAlgn="base" latinLnBrk="0" hangingPunct="1">
                <a:lnSpc>
                  <a:spcPct val="100000"/>
                </a:lnSpc>
                <a:spcBef>
                  <a:spcPct val="0"/>
                </a:spcBef>
                <a:spcAft>
                  <a:spcPct val="0"/>
                </a:spcAft>
                <a:buClrTx/>
                <a:buSzTx/>
                <a:buFontTx/>
                <a:buNone/>
                <a:tabLst/>
                <a:defRPr/>
              </a:pPr>
              <a:t>5</a:t>
            </a:fld>
            <a:endParaRPr kumimoji="0" lang="en-US" altLang="en-US" sz="700" b="0" i="0" u="none" strike="noStrike" kern="1200" cap="none" spc="0" normalizeH="0" baseline="0" noProof="0" dirty="0">
              <a:ln>
                <a:noFill/>
              </a:ln>
              <a:solidFill>
                <a:srgbClr val="7F7F7F"/>
              </a:solidFill>
              <a:effectLst/>
              <a:uLnTx/>
              <a:uFillTx/>
              <a:latin typeface="Segoe UI" panose="020B0502040204020203" pitchFamily="34" charset="0"/>
              <a:ea typeface="+mn-ea"/>
              <a:cs typeface="Segoe UI" panose="020B0502040204020203" pitchFamily="34" charset="0"/>
            </a:endParaRPr>
          </a:p>
        </p:txBody>
      </p:sp>
      <p:sp>
        <p:nvSpPr>
          <p:cNvPr id="22531" name="Title 1">
            <a:extLst>
              <a:ext uri="{FF2B5EF4-FFF2-40B4-BE49-F238E27FC236}">
                <a16:creationId xmlns:a16="http://schemas.microsoft.com/office/drawing/2014/main" id="{EDA1E0B9-1DF2-465F-88AF-6095608B7EB3}"/>
              </a:ext>
            </a:extLst>
          </p:cNvPr>
          <p:cNvSpPr>
            <a:spLocks noGrp="1" noChangeArrowheads="1"/>
          </p:cNvSpPr>
          <p:nvPr>
            <p:ph type="title"/>
          </p:nvPr>
        </p:nvSpPr>
        <p:spPr>
          <a:xfrm>
            <a:off x="114300" y="276225"/>
            <a:ext cx="8915400" cy="611188"/>
          </a:xfrm>
        </p:spPr>
        <p:txBody>
          <a:bodyPr/>
          <a:lstStyle/>
          <a:p>
            <a:pPr eaLnBrk="1" hangingPunct="1"/>
            <a:r>
              <a:rPr lang="en-US" altLang="en-US"/>
              <a:t>Proposed SIWG Schedule for 2020-2021</a:t>
            </a:r>
          </a:p>
        </p:txBody>
      </p:sp>
      <p:sp>
        <p:nvSpPr>
          <p:cNvPr id="2" name="TextBox 1">
            <a:extLst>
              <a:ext uri="{FF2B5EF4-FFF2-40B4-BE49-F238E27FC236}">
                <a16:creationId xmlns:a16="http://schemas.microsoft.com/office/drawing/2014/main" id="{71F088A7-E942-49B2-B139-5106977E708E}"/>
              </a:ext>
            </a:extLst>
          </p:cNvPr>
          <p:cNvSpPr txBox="1"/>
          <p:nvPr/>
        </p:nvSpPr>
        <p:spPr>
          <a:xfrm>
            <a:off x="5867400" y="381000"/>
            <a:ext cx="2819400" cy="228600"/>
          </a:xfrm>
          <a:prstGeom prst="rect">
            <a:avLst/>
          </a:prstGeom>
        </p:spPr>
        <p:txBody>
          <a:bodyPr>
            <a:normAutofit fontScale="62500" lnSpcReduction="20000"/>
          </a:bodyPr>
          <a:lstStyle/>
          <a:p>
            <a:pPr marL="0" marR="0" lvl="0" indent="0" algn="l" defTabSz="914400" rtl="0" eaLnBrk="0" fontAlgn="base" latinLnBrk="0" hangingPunct="0">
              <a:lnSpc>
                <a:spcPct val="100000"/>
              </a:lnSpc>
              <a:spcBef>
                <a:spcPts val="0"/>
              </a:spcBef>
              <a:spcAft>
                <a:spcPts val="60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pic>
        <p:nvPicPr>
          <p:cNvPr id="6" name="Picture 5">
            <a:extLst>
              <a:ext uri="{FF2B5EF4-FFF2-40B4-BE49-F238E27FC236}">
                <a16:creationId xmlns:a16="http://schemas.microsoft.com/office/drawing/2014/main" id="{2A84E094-C117-40A2-87A5-BE26F1EA9C1A}"/>
              </a:ext>
            </a:extLst>
          </p:cNvPr>
          <p:cNvPicPr>
            <a:picLocks noChangeAspect="1"/>
          </p:cNvPicPr>
          <p:nvPr/>
        </p:nvPicPr>
        <p:blipFill>
          <a:blip r:embed="rId2"/>
          <a:stretch>
            <a:fillRect/>
          </a:stretch>
        </p:blipFill>
        <p:spPr>
          <a:xfrm>
            <a:off x="49185" y="962287"/>
            <a:ext cx="8866215" cy="5286113"/>
          </a:xfrm>
          <a:prstGeom prst="rect">
            <a:avLst/>
          </a:prstGeom>
        </p:spPr>
      </p:pic>
    </p:spTree>
    <p:extLst>
      <p:ext uri="{BB962C8B-B14F-4D97-AF65-F5344CB8AC3E}">
        <p14:creationId xmlns:p14="http://schemas.microsoft.com/office/powerpoint/2010/main" val="19137531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BB84F0C-B39C-44FD-B095-050FC4734CF1}"/>
              </a:ext>
            </a:extLst>
          </p:cNvPr>
          <p:cNvSpPr txBox="1"/>
          <p:nvPr/>
        </p:nvSpPr>
        <p:spPr>
          <a:xfrm>
            <a:off x="942137" y="985203"/>
            <a:ext cx="6305951" cy="415498"/>
          </a:xfrm>
          <a:prstGeom prst="rect">
            <a:avLst/>
          </a:prstGeom>
          <a:noFill/>
        </p:spPr>
        <p:txBody>
          <a:bodyPr wrap="square" rtlCol="0">
            <a:spAutoFit/>
          </a:bodyPr>
          <a:lstStyle/>
          <a:p>
            <a:pPr algn="ctr" defTabSz="685800" eaLnBrk="1" fontAlgn="auto" hangingPunct="1">
              <a:spcBef>
                <a:spcPts val="0"/>
              </a:spcBef>
              <a:spcAft>
                <a:spcPts val="0"/>
              </a:spcAft>
            </a:pPr>
            <a:r>
              <a:rPr lang="en-US" sz="2100" b="1" dirty="0">
                <a:solidFill>
                  <a:prstClr val="black"/>
                </a:solidFill>
                <a:latin typeface="Calibri" panose="020F0502020204030204"/>
              </a:rPr>
              <a:t>What is Hosting Capacity Values (Example- SCE DRPEP</a:t>
            </a:r>
          </a:p>
        </p:txBody>
      </p:sp>
      <p:pic>
        <p:nvPicPr>
          <p:cNvPr id="3" name="Picture 2">
            <a:extLst>
              <a:ext uri="{FF2B5EF4-FFF2-40B4-BE49-F238E27FC236}">
                <a16:creationId xmlns:a16="http://schemas.microsoft.com/office/drawing/2014/main" id="{B1102F80-6F13-4567-BEE7-0DEF7BC65CFB}"/>
              </a:ext>
            </a:extLst>
          </p:cNvPr>
          <p:cNvPicPr>
            <a:picLocks noChangeAspect="1"/>
          </p:cNvPicPr>
          <p:nvPr/>
        </p:nvPicPr>
        <p:blipFill>
          <a:blip r:embed="rId2"/>
          <a:stretch>
            <a:fillRect/>
          </a:stretch>
        </p:blipFill>
        <p:spPr>
          <a:xfrm>
            <a:off x="178904" y="1909047"/>
            <a:ext cx="2405145" cy="2931892"/>
          </a:xfrm>
          <a:prstGeom prst="rect">
            <a:avLst/>
          </a:prstGeom>
          <a:ln w="28575">
            <a:solidFill>
              <a:schemeClr val="tx1"/>
            </a:solidFill>
          </a:ln>
        </p:spPr>
      </p:pic>
      <p:pic>
        <p:nvPicPr>
          <p:cNvPr id="9" name="Picture 8">
            <a:extLst>
              <a:ext uri="{FF2B5EF4-FFF2-40B4-BE49-F238E27FC236}">
                <a16:creationId xmlns:a16="http://schemas.microsoft.com/office/drawing/2014/main" id="{1D17876F-23AE-4C2E-A318-CC611DE39C1A}"/>
              </a:ext>
            </a:extLst>
          </p:cNvPr>
          <p:cNvPicPr>
            <a:picLocks noChangeAspect="1"/>
          </p:cNvPicPr>
          <p:nvPr/>
        </p:nvPicPr>
        <p:blipFill rotWithShape="1">
          <a:blip r:embed="rId3"/>
          <a:srcRect r="25870"/>
          <a:stretch/>
        </p:blipFill>
        <p:spPr>
          <a:xfrm>
            <a:off x="2917260" y="1988379"/>
            <a:ext cx="2584049" cy="2239468"/>
          </a:xfrm>
          <a:prstGeom prst="rect">
            <a:avLst/>
          </a:prstGeom>
          <a:ln w="28575">
            <a:solidFill>
              <a:schemeClr val="tx1"/>
            </a:solidFill>
          </a:ln>
        </p:spPr>
      </p:pic>
      <p:pic>
        <p:nvPicPr>
          <p:cNvPr id="11" name="Picture 10">
            <a:extLst>
              <a:ext uri="{FF2B5EF4-FFF2-40B4-BE49-F238E27FC236}">
                <a16:creationId xmlns:a16="http://schemas.microsoft.com/office/drawing/2014/main" id="{1B65C9BF-8A31-49D7-9C3D-61DB579D1B73}"/>
              </a:ext>
            </a:extLst>
          </p:cNvPr>
          <p:cNvPicPr>
            <a:picLocks noChangeAspect="1"/>
          </p:cNvPicPr>
          <p:nvPr/>
        </p:nvPicPr>
        <p:blipFill>
          <a:blip r:embed="rId4"/>
          <a:stretch>
            <a:fillRect/>
          </a:stretch>
        </p:blipFill>
        <p:spPr>
          <a:xfrm>
            <a:off x="6153325" y="3698304"/>
            <a:ext cx="2908883" cy="1590025"/>
          </a:xfrm>
          <a:prstGeom prst="rect">
            <a:avLst/>
          </a:prstGeom>
          <a:ln w="28575">
            <a:solidFill>
              <a:schemeClr val="tx1"/>
            </a:solidFill>
          </a:ln>
        </p:spPr>
      </p:pic>
      <p:pic>
        <p:nvPicPr>
          <p:cNvPr id="13" name="Picture 12">
            <a:extLst>
              <a:ext uri="{FF2B5EF4-FFF2-40B4-BE49-F238E27FC236}">
                <a16:creationId xmlns:a16="http://schemas.microsoft.com/office/drawing/2014/main" id="{2510CC9C-CA11-4473-8F36-6E1C873558D1}"/>
              </a:ext>
            </a:extLst>
          </p:cNvPr>
          <p:cNvPicPr>
            <a:picLocks noChangeAspect="1"/>
          </p:cNvPicPr>
          <p:nvPr/>
        </p:nvPicPr>
        <p:blipFill>
          <a:blip r:embed="rId5"/>
          <a:stretch>
            <a:fillRect/>
          </a:stretch>
        </p:blipFill>
        <p:spPr>
          <a:xfrm>
            <a:off x="5958260" y="1784967"/>
            <a:ext cx="2814528" cy="1590026"/>
          </a:xfrm>
          <a:prstGeom prst="rect">
            <a:avLst/>
          </a:prstGeom>
          <a:ln w="28575">
            <a:solidFill>
              <a:schemeClr val="tx1"/>
            </a:solidFill>
          </a:ln>
        </p:spPr>
      </p:pic>
      <p:sp>
        <p:nvSpPr>
          <p:cNvPr id="15" name="TextBox 14">
            <a:extLst>
              <a:ext uri="{FF2B5EF4-FFF2-40B4-BE49-F238E27FC236}">
                <a16:creationId xmlns:a16="http://schemas.microsoft.com/office/drawing/2014/main" id="{4A78A286-D9C2-4F17-9D1A-636E3872EFED}"/>
              </a:ext>
            </a:extLst>
          </p:cNvPr>
          <p:cNvSpPr txBox="1"/>
          <p:nvPr/>
        </p:nvSpPr>
        <p:spPr>
          <a:xfrm>
            <a:off x="178903" y="1694966"/>
            <a:ext cx="2130167" cy="230832"/>
          </a:xfrm>
          <a:prstGeom prst="rect">
            <a:avLst/>
          </a:prstGeom>
          <a:noFill/>
        </p:spPr>
        <p:txBody>
          <a:bodyPr wrap="square">
            <a:spAutoFit/>
          </a:bodyPr>
          <a:lstStyle/>
          <a:p>
            <a:pPr marL="342900" lvl="1" defTabSz="685800" eaLnBrk="1" fontAlgn="auto" hangingPunct="1">
              <a:spcBef>
                <a:spcPts val="0"/>
              </a:spcBef>
              <a:spcAft>
                <a:spcPts val="0"/>
              </a:spcAft>
            </a:pPr>
            <a:r>
              <a:rPr lang="en-US" sz="900" dirty="0">
                <a:solidFill>
                  <a:prstClr val="black"/>
                </a:solidFill>
                <a:latin typeface="Calibri" panose="020F0502020204030204"/>
                <a:hlinkClick r:id="rId6"/>
              </a:rPr>
              <a:t>https://ltmdrpep.sce.com/drpep/</a:t>
            </a:r>
            <a:endParaRPr lang="en-US" sz="900" dirty="0">
              <a:solidFill>
                <a:prstClr val="black"/>
              </a:solidFill>
              <a:latin typeface="Calibri" panose="020F0502020204030204"/>
            </a:endParaRPr>
          </a:p>
        </p:txBody>
      </p:sp>
      <p:cxnSp>
        <p:nvCxnSpPr>
          <p:cNvPr id="17" name="Straight Arrow Connector 16">
            <a:extLst>
              <a:ext uri="{FF2B5EF4-FFF2-40B4-BE49-F238E27FC236}">
                <a16:creationId xmlns:a16="http://schemas.microsoft.com/office/drawing/2014/main" id="{2ADECE11-5F96-478C-B525-073C5E75F5A3}"/>
              </a:ext>
            </a:extLst>
          </p:cNvPr>
          <p:cNvCxnSpPr/>
          <p:nvPr/>
        </p:nvCxnSpPr>
        <p:spPr>
          <a:xfrm flipH="1">
            <a:off x="371212" y="2952401"/>
            <a:ext cx="2546048" cy="422592"/>
          </a:xfrm>
          <a:prstGeom prst="straightConnector1">
            <a:avLst/>
          </a:prstGeom>
          <a:ln w="38100">
            <a:solidFill>
              <a:srgbClr val="2387CB"/>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CB1260A6-FFAA-40E5-974E-639F59FA6CB4}"/>
              </a:ext>
            </a:extLst>
          </p:cNvPr>
          <p:cNvSpPr txBox="1"/>
          <p:nvPr/>
        </p:nvSpPr>
        <p:spPr>
          <a:xfrm rot="21157011">
            <a:off x="598888" y="2922276"/>
            <a:ext cx="1975607" cy="300082"/>
          </a:xfrm>
          <a:prstGeom prst="rect">
            <a:avLst/>
          </a:prstGeom>
          <a:noFill/>
        </p:spPr>
        <p:txBody>
          <a:bodyPr wrap="square" rtlCol="0">
            <a:spAutoFit/>
          </a:bodyPr>
          <a:lstStyle/>
          <a:p>
            <a:pPr defTabSz="685800" eaLnBrk="1" fontAlgn="auto" hangingPunct="1">
              <a:spcBef>
                <a:spcPts val="0"/>
              </a:spcBef>
              <a:spcAft>
                <a:spcPts val="0"/>
              </a:spcAft>
            </a:pPr>
            <a:r>
              <a:rPr lang="en-US" sz="1350" dirty="0">
                <a:solidFill>
                  <a:srgbClr val="0070C0"/>
                </a:solidFill>
                <a:latin typeface="Calibri" panose="020F0502020204030204"/>
              </a:rPr>
              <a:t>3-phase Electrical Node</a:t>
            </a:r>
          </a:p>
        </p:txBody>
      </p:sp>
      <p:sp>
        <p:nvSpPr>
          <p:cNvPr id="19" name="Oval 18">
            <a:extLst>
              <a:ext uri="{FF2B5EF4-FFF2-40B4-BE49-F238E27FC236}">
                <a16:creationId xmlns:a16="http://schemas.microsoft.com/office/drawing/2014/main" id="{FE5EBFD9-9F3B-4992-827E-FC47F6C626F1}"/>
              </a:ext>
            </a:extLst>
          </p:cNvPr>
          <p:cNvSpPr/>
          <p:nvPr/>
        </p:nvSpPr>
        <p:spPr>
          <a:xfrm>
            <a:off x="5064854" y="3248113"/>
            <a:ext cx="364921" cy="32087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20" name="TextBox 19">
            <a:extLst>
              <a:ext uri="{FF2B5EF4-FFF2-40B4-BE49-F238E27FC236}">
                <a16:creationId xmlns:a16="http://schemas.microsoft.com/office/drawing/2014/main" id="{67A2E3FA-EB92-4A3C-BF23-809B5F21A36A}"/>
              </a:ext>
            </a:extLst>
          </p:cNvPr>
          <p:cNvSpPr txBox="1"/>
          <p:nvPr/>
        </p:nvSpPr>
        <p:spPr>
          <a:xfrm>
            <a:off x="5138244" y="4551727"/>
            <a:ext cx="845203" cy="646331"/>
          </a:xfrm>
          <a:prstGeom prst="rect">
            <a:avLst/>
          </a:prstGeom>
          <a:noFill/>
          <a:ln w="9525">
            <a:solidFill>
              <a:srgbClr val="2387CB"/>
            </a:solidFill>
          </a:ln>
        </p:spPr>
        <p:txBody>
          <a:bodyPr wrap="square" rtlCol="0">
            <a:spAutoFit/>
          </a:bodyPr>
          <a:lstStyle>
            <a:defPPr>
              <a:defRPr lang="en-US"/>
            </a:defPPr>
            <a:lvl1pPr>
              <a:defRPr sz="1200" b="1">
                <a:solidFill>
                  <a:srgbClr val="0070C0"/>
                </a:solidFill>
              </a:defRPr>
            </a:lvl1pPr>
          </a:lstStyle>
          <a:p>
            <a:pPr defTabSz="685800" eaLnBrk="1" fontAlgn="auto" hangingPunct="1">
              <a:spcBef>
                <a:spcPts val="0"/>
              </a:spcBef>
              <a:spcAft>
                <a:spcPts val="0"/>
              </a:spcAft>
            </a:pPr>
            <a:r>
              <a:rPr lang="en-US" sz="900" dirty="0">
                <a:latin typeface="Calibri" panose="020F0502020204030204"/>
              </a:rPr>
              <a:t>Lowest ICA-SG Value in the ICA-SG profile</a:t>
            </a:r>
          </a:p>
        </p:txBody>
      </p:sp>
      <p:cxnSp>
        <p:nvCxnSpPr>
          <p:cNvPr id="21" name="Straight Arrow Connector 20">
            <a:extLst>
              <a:ext uri="{FF2B5EF4-FFF2-40B4-BE49-F238E27FC236}">
                <a16:creationId xmlns:a16="http://schemas.microsoft.com/office/drawing/2014/main" id="{F05773B9-5EA9-4B14-B6DF-EAE65C71A989}"/>
              </a:ext>
            </a:extLst>
          </p:cNvPr>
          <p:cNvCxnSpPr>
            <a:cxnSpLocks/>
          </p:cNvCxnSpPr>
          <p:nvPr/>
        </p:nvCxnSpPr>
        <p:spPr>
          <a:xfrm flipH="1" flipV="1">
            <a:off x="5269297" y="3522000"/>
            <a:ext cx="242270" cy="1029727"/>
          </a:xfrm>
          <a:prstGeom prst="straightConnector1">
            <a:avLst/>
          </a:prstGeom>
          <a:ln w="38100">
            <a:solidFill>
              <a:srgbClr val="2387CB"/>
            </a:solidFill>
            <a:tailEnd type="triangle"/>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9D7EFF6D-C62C-4DAE-A1A6-23A214FA8F3E}"/>
              </a:ext>
            </a:extLst>
          </p:cNvPr>
          <p:cNvSpPr/>
          <p:nvPr/>
        </p:nvSpPr>
        <p:spPr>
          <a:xfrm>
            <a:off x="4240635" y="3268561"/>
            <a:ext cx="364921" cy="32087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cxnSp>
        <p:nvCxnSpPr>
          <p:cNvPr id="25" name="Straight Arrow Connector 24">
            <a:extLst>
              <a:ext uri="{FF2B5EF4-FFF2-40B4-BE49-F238E27FC236}">
                <a16:creationId xmlns:a16="http://schemas.microsoft.com/office/drawing/2014/main" id="{54F40B0D-E138-42ED-96BA-90E8F6044374}"/>
              </a:ext>
            </a:extLst>
          </p:cNvPr>
          <p:cNvCxnSpPr>
            <a:cxnSpLocks/>
          </p:cNvCxnSpPr>
          <p:nvPr/>
        </p:nvCxnSpPr>
        <p:spPr>
          <a:xfrm flipV="1">
            <a:off x="4134382" y="3568993"/>
            <a:ext cx="263471" cy="1119929"/>
          </a:xfrm>
          <a:prstGeom prst="straightConnector1">
            <a:avLst/>
          </a:prstGeom>
          <a:ln w="38100">
            <a:solidFill>
              <a:srgbClr val="2387CB"/>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38BDE9FA-CE39-4A2A-A82F-D5BABCCA9041}"/>
              </a:ext>
            </a:extLst>
          </p:cNvPr>
          <p:cNvSpPr txBox="1"/>
          <p:nvPr/>
        </p:nvSpPr>
        <p:spPr>
          <a:xfrm>
            <a:off x="3726798" y="4710472"/>
            <a:ext cx="845203" cy="646331"/>
          </a:xfrm>
          <a:prstGeom prst="rect">
            <a:avLst/>
          </a:prstGeom>
          <a:noFill/>
          <a:ln w="9525">
            <a:solidFill>
              <a:srgbClr val="2387CB"/>
            </a:solidFill>
          </a:ln>
        </p:spPr>
        <p:txBody>
          <a:bodyPr wrap="square" rtlCol="0">
            <a:spAutoFit/>
          </a:bodyPr>
          <a:lstStyle/>
          <a:p>
            <a:pPr defTabSz="685800" eaLnBrk="1" fontAlgn="auto" hangingPunct="1">
              <a:spcBef>
                <a:spcPts val="0"/>
              </a:spcBef>
              <a:spcAft>
                <a:spcPts val="0"/>
              </a:spcAft>
            </a:pPr>
            <a:r>
              <a:rPr lang="en-US" sz="900" b="1" dirty="0">
                <a:solidFill>
                  <a:srgbClr val="0070C0"/>
                </a:solidFill>
                <a:latin typeface="Calibri" panose="020F0502020204030204"/>
              </a:rPr>
              <a:t>Lowest ICA-OF value in the ICA-OF profile</a:t>
            </a:r>
          </a:p>
        </p:txBody>
      </p:sp>
      <p:cxnSp>
        <p:nvCxnSpPr>
          <p:cNvPr id="28" name="Straight Arrow Connector 27">
            <a:extLst>
              <a:ext uri="{FF2B5EF4-FFF2-40B4-BE49-F238E27FC236}">
                <a16:creationId xmlns:a16="http://schemas.microsoft.com/office/drawing/2014/main" id="{DD56BC0C-EE0E-46DB-8AB3-E71E52B0957A}"/>
              </a:ext>
            </a:extLst>
          </p:cNvPr>
          <p:cNvCxnSpPr>
            <a:cxnSpLocks/>
          </p:cNvCxnSpPr>
          <p:nvPr/>
        </p:nvCxnSpPr>
        <p:spPr>
          <a:xfrm flipV="1">
            <a:off x="3926048" y="2259095"/>
            <a:ext cx="3548543" cy="251110"/>
          </a:xfrm>
          <a:prstGeom prst="straightConnector1">
            <a:avLst/>
          </a:prstGeom>
          <a:ln w="38100">
            <a:solidFill>
              <a:srgbClr val="2387CB"/>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78645621-84A5-48C4-B1DF-ED4425092F80}"/>
              </a:ext>
            </a:extLst>
          </p:cNvPr>
          <p:cNvSpPr txBox="1"/>
          <p:nvPr/>
        </p:nvSpPr>
        <p:spPr>
          <a:xfrm rot="21246464">
            <a:off x="4695550" y="2130864"/>
            <a:ext cx="1608547" cy="300082"/>
          </a:xfrm>
          <a:prstGeom prst="rect">
            <a:avLst/>
          </a:prstGeom>
          <a:noFill/>
        </p:spPr>
        <p:txBody>
          <a:bodyPr wrap="square" rtlCol="0">
            <a:spAutoFit/>
          </a:bodyPr>
          <a:lstStyle/>
          <a:p>
            <a:pPr defTabSz="685800" eaLnBrk="1" fontAlgn="auto" hangingPunct="1">
              <a:spcBef>
                <a:spcPts val="0"/>
              </a:spcBef>
              <a:spcAft>
                <a:spcPts val="0"/>
              </a:spcAft>
            </a:pPr>
            <a:r>
              <a:rPr lang="en-US" sz="1350" dirty="0">
                <a:solidFill>
                  <a:srgbClr val="0070C0"/>
                </a:solidFill>
                <a:latin typeface="Calibri" panose="020F0502020204030204"/>
              </a:rPr>
              <a:t>Download Access</a:t>
            </a:r>
          </a:p>
        </p:txBody>
      </p:sp>
      <p:sp>
        <p:nvSpPr>
          <p:cNvPr id="32" name="Oval 31">
            <a:extLst>
              <a:ext uri="{FF2B5EF4-FFF2-40B4-BE49-F238E27FC236}">
                <a16:creationId xmlns:a16="http://schemas.microsoft.com/office/drawing/2014/main" id="{A051D84C-6ACB-408F-9085-A3EEDE9FDE68}"/>
              </a:ext>
            </a:extLst>
          </p:cNvPr>
          <p:cNvSpPr/>
          <p:nvPr/>
        </p:nvSpPr>
        <p:spPr>
          <a:xfrm>
            <a:off x="5954314" y="2961715"/>
            <a:ext cx="677183" cy="32087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cxnSp>
        <p:nvCxnSpPr>
          <p:cNvPr id="33" name="Straight Arrow Connector 32">
            <a:extLst>
              <a:ext uri="{FF2B5EF4-FFF2-40B4-BE49-F238E27FC236}">
                <a16:creationId xmlns:a16="http://schemas.microsoft.com/office/drawing/2014/main" id="{6DF23AC9-AA0E-4A26-A767-47FD05B074AC}"/>
              </a:ext>
            </a:extLst>
          </p:cNvPr>
          <p:cNvCxnSpPr>
            <a:cxnSpLocks/>
            <a:stCxn id="32" idx="5"/>
          </p:cNvCxnSpPr>
          <p:nvPr/>
        </p:nvCxnSpPr>
        <p:spPr>
          <a:xfrm>
            <a:off x="6532326" y="3235603"/>
            <a:ext cx="292358" cy="462701"/>
          </a:xfrm>
          <a:prstGeom prst="straightConnector1">
            <a:avLst/>
          </a:prstGeom>
          <a:ln w="38100">
            <a:solidFill>
              <a:srgbClr val="2387CB"/>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0DCC677C-C577-44E5-A8A3-64A635647F1D}"/>
              </a:ext>
            </a:extLst>
          </p:cNvPr>
          <p:cNvSpPr txBox="1"/>
          <p:nvPr/>
        </p:nvSpPr>
        <p:spPr>
          <a:xfrm>
            <a:off x="6994562" y="3501566"/>
            <a:ext cx="1376736" cy="369332"/>
          </a:xfrm>
          <a:prstGeom prst="rect">
            <a:avLst/>
          </a:prstGeom>
          <a:noFill/>
          <a:ln w="9525">
            <a:solidFill>
              <a:srgbClr val="2387CB"/>
            </a:solidFill>
          </a:ln>
        </p:spPr>
        <p:txBody>
          <a:bodyPr wrap="square" rtlCol="0">
            <a:spAutoFit/>
          </a:bodyPr>
          <a:lstStyle/>
          <a:p>
            <a:pPr defTabSz="685800" eaLnBrk="1" fontAlgn="auto" hangingPunct="1">
              <a:spcBef>
                <a:spcPts val="0"/>
              </a:spcBef>
              <a:spcAft>
                <a:spcPts val="0"/>
              </a:spcAft>
            </a:pPr>
            <a:r>
              <a:rPr lang="en-US" sz="900" b="1" dirty="0">
                <a:solidFill>
                  <a:srgbClr val="0070C0"/>
                </a:solidFill>
                <a:latin typeface="Calibri" panose="020F0502020204030204"/>
              </a:rPr>
              <a:t>Data ready to be analyzed</a:t>
            </a:r>
          </a:p>
        </p:txBody>
      </p:sp>
    </p:spTree>
    <p:extLst>
      <p:ext uri="{BB962C8B-B14F-4D97-AF65-F5344CB8AC3E}">
        <p14:creationId xmlns:p14="http://schemas.microsoft.com/office/powerpoint/2010/main" val="14522739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BB84F0C-B39C-44FD-B095-050FC4734CF1}"/>
              </a:ext>
            </a:extLst>
          </p:cNvPr>
          <p:cNvSpPr txBox="1"/>
          <p:nvPr/>
        </p:nvSpPr>
        <p:spPr>
          <a:xfrm>
            <a:off x="1395143" y="1098454"/>
            <a:ext cx="3586370" cy="415498"/>
          </a:xfrm>
          <a:prstGeom prst="rect">
            <a:avLst/>
          </a:prstGeom>
          <a:noFill/>
        </p:spPr>
        <p:txBody>
          <a:bodyPr wrap="square" rtlCol="0">
            <a:spAutoFit/>
          </a:bodyPr>
          <a:lstStyle/>
          <a:p>
            <a:pPr algn="ctr" defTabSz="685800" eaLnBrk="1" fontAlgn="auto" hangingPunct="1">
              <a:spcBef>
                <a:spcPts val="0"/>
              </a:spcBef>
              <a:spcAft>
                <a:spcPts val="0"/>
              </a:spcAft>
            </a:pPr>
            <a:r>
              <a:rPr lang="en-US" sz="2100" b="1" dirty="0">
                <a:solidFill>
                  <a:prstClr val="black"/>
                </a:solidFill>
                <a:latin typeface="Calibri" panose="020F0502020204030204"/>
              </a:rPr>
              <a:t>Issue 9 – Non-IOU Proposal</a:t>
            </a:r>
          </a:p>
        </p:txBody>
      </p:sp>
      <p:pic>
        <p:nvPicPr>
          <p:cNvPr id="3" name="Picture 2">
            <a:extLst>
              <a:ext uri="{FF2B5EF4-FFF2-40B4-BE49-F238E27FC236}">
                <a16:creationId xmlns:a16="http://schemas.microsoft.com/office/drawing/2014/main" id="{AB988B93-666F-4E64-8A64-AFED94EB701B}"/>
              </a:ext>
            </a:extLst>
          </p:cNvPr>
          <p:cNvPicPr>
            <a:picLocks noChangeAspect="1"/>
          </p:cNvPicPr>
          <p:nvPr/>
        </p:nvPicPr>
        <p:blipFill>
          <a:blip r:embed="rId2"/>
          <a:stretch>
            <a:fillRect/>
          </a:stretch>
        </p:blipFill>
        <p:spPr>
          <a:xfrm>
            <a:off x="406827" y="1490870"/>
            <a:ext cx="5563003" cy="3752035"/>
          </a:xfrm>
          <a:prstGeom prst="rect">
            <a:avLst/>
          </a:prstGeom>
        </p:spPr>
      </p:pic>
      <p:sp>
        <p:nvSpPr>
          <p:cNvPr id="4" name="TextBox 3">
            <a:extLst>
              <a:ext uri="{FF2B5EF4-FFF2-40B4-BE49-F238E27FC236}">
                <a16:creationId xmlns:a16="http://schemas.microsoft.com/office/drawing/2014/main" id="{BDE81B60-0A01-4CC9-A7CF-493D002B6553}"/>
              </a:ext>
            </a:extLst>
          </p:cNvPr>
          <p:cNvSpPr txBox="1"/>
          <p:nvPr/>
        </p:nvSpPr>
        <p:spPr>
          <a:xfrm>
            <a:off x="6082748" y="1490870"/>
            <a:ext cx="2743199" cy="2793072"/>
          </a:xfrm>
          <a:prstGeom prst="rect">
            <a:avLst/>
          </a:prstGeom>
          <a:noFill/>
        </p:spPr>
        <p:txBody>
          <a:bodyPr wrap="square" rtlCol="0">
            <a:spAutoFit/>
          </a:bodyPr>
          <a:lstStyle/>
          <a:p>
            <a:pPr defTabSz="685800" eaLnBrk="1" fontAlgn="auto" hangingPunct="1">
              <a:spcBef>
                <a:spcPts val="0"/>
              </a:spcBef>
              <a:spcAft>
                <a:spcPts val="0"/>
              </a:spcAft>
            </a:pPr>
            <a:r>
              <a:rPr lang="en-US" sz="1350" dirty="0">
                <a:solidFill>
                  <a:prstClr val="black"/>
                </a:solidFill>
                <a:latin typeface="Calibri" panose="020F0502020204030204"/>
              </a:rPr>
              <a:t>Source: Rule 21 WG 2 Report Pg. 120</a:t>
            </a:r>
          </a:p>
          <a:p>
            <a:pPr defTabSz="685800" eaLnBrk="1" fontAlgn="auto" hangingPunct="1">
              <a:spcBef>
                <a:spcPts val="0"/>
              </a:spcBef>
              <a:spcAft>
                <a:spcPts val="0"/>
              </a:spcAft>
            </a:pPr>
            <a:endParaRPr lang="en-US" sz="1350" dirty="0">
              <a:solidFill>
                <a:prstClr val="black"/>
              </a:solidFill>
              <a:latin typeface="Calibri" panose="020F0502020204030204"/>
            </a:endParaRPr>
          </a:p>
          <a:p>
            <a:pPr marL="214313" indent="-214313" defTabSz="685800" eaLnBrk="1" fontAlgn="auto" hangingPunct="1">
              <a:spcBef>
                <a:spcPts val="0"/>
              </a:spcBef>
              <a:spcAft>
                <a:spcPts val="0"/>
              </a:spcAft>
              <a:buFont typeface="Arial" panose="020B0604020202020204" pitchFamily="34" charset="0"/>
              <a:buChar char="•"/>
            </a:pPr>
            <a:r>
              <a:rPr lang="en-US" sz="1350" dirty="0">
                <a:solidFill>
                  <a:prstClr val="black"/>
                </a:solidFill>
                <a:latin typeface="Calibri" panose="020F0502020204030204"/>
              </a:rPr>
              <a:t>Proposal acknowledge that a buffer between ICA-SG and Operating profile was needed but did not specify the buffer</a:t>
            </a:r>
          </a:p>
          <a:p>
            <a:pPr marL="214313" indent="-214313" defTabSz="685800" eaLnBrk="1" fontAlgn="auto" hangingPunct="1">
              <a:spcBef>
                <a:spcPts val="0"/>
              </a:spcBef>
              <a:spcAft>
                <a:spcPts val="0"/>
              </a:spcAft>
              <a:buFont typeface="Arial" panose="020B0604020202020204" pitchFamily="34" charset="0"/>
              <a:buChar char="•"/>
            </a:pPr>
            <a:r>
              <a:rPr lang="en-US" sz="1350" dirty="0">
                <a:solidFill>
                  <a:prstClr val="black"/>
                </a:solidFill>
                <a:latin typeface="Calibri" panose="020F0502020204030204"/>
              </a:rPr>
              <a:t>Proposed that the technology was available but did not provide specific details</a:t>
            </a:r>
          </a:p>
          <a:p>
            <a:pPr marL="214313" indent="-214313" defTabSz="685800" eaLnBrk="1" fontAlgn="auto" hangingPunct="1">
              <a:spcBef>
                <a:spcPts val="0"/>
              </a:spcBef>
              <a:spcAft>
                <a:spcPts val="0"/>
              </a:spcAft>
              <a:buFont typeface="Arial" panose="020B0604020202020204" pitchFamily="34" charset="0"/>
              <a:buChar char="•"/>
            </a:pPr>
            <a:r>
              <a:rPr lang="en-US" sz="1350" dirty="0">
                <a:solidFill>
                  <a:prstClr val="black"/>
                </a:solidFill>
                <a:latin typeface="Calibri" panose="020F0502020204030204"/>
              </a:rPr>
              <a:t>Proposed the future reduction of generation profiles may be necessary</a:t>
            </a:r>
          </a:p>
        </p:txBody>
      </p:sp>
    </p:spTree>
    <p:extLst>
      <p:ext uri="{BB962C8B-B14F-4D97-AF65-F5344CB8AC3E}">
        <p14:creationId xmlns:p14="http://schemas.microsoft.com/office/powerpoint/2010/main" val="30120224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BB84F0C-B39C-44FD-B095-050FC4734CF1}"/>
              </a:ext>
            </a:extLst>
          </p:cNvPr>
          <p:cNvSpPr txBox="1"/>
          <p:nvPr/>
        </p:nvSpPr>
        <p:spPr>
          <a:xfrm>
            <a:off x="2705100" y="998122"/>
            <a:ext cx="3048000" cy="415498"/>
          </a:xfrm>
          <a:prstGeom prst="rect">
            <a:avLst/>
          </a:prstGeom>
          <a:noFill/>
        </p:spPr>
        <p:txBody>
          <a:bodyPr wrap="square" rtlCol="0">
            <a:spAutoFit/>
          </a:bodyPr>
          <a:lstStyle/>
          <a:p>
            <a:pPr algn="ctr" defTabSz="685800" eaLnBrk="1" fontAlgn="auto" hangingPunct="1">
              <a:spcBef>
                <a:spcPts val="0"/>
              </a:spcBef>
              <a:spcAft>
                <a:spcPts val="0"/>
              </a:spcAft>
            </a:pPr>
            <a:r>
              <a:rPr lang="en-US" sz="2100" b="1" dirty="0">
                <a:solidFill>
                  <a:prstClr val="black"/>
                </a:solidFill>
                <a:latin typeface="Calibri" panose="020F0502020204030204"/>
              </a:rPr>
              <a:t>Issue 9- IOU Proposal</a:t>
            </a:r>
          </a:p>
        </p:txBody>
      </p:sp>
      <p:pic>
        <p:nvPicPr>
          <p:cNvPr id="6" name="Picture 5">
            <a:extLst>
              <a:ext uri="{FF2B5EF4-FFF2-40B4-BE49-F238E27FC236}">
                <a16:creationId xmlns:a16="http://schemas.microsoft.com/office/drawing/2014/main" id="{747FB114-51D3-4290-BACE-1D89001F5438}"/>
              </a:ext>
            </a:extLst>
          </p:cNvPr>
          <p:cNvPicPr>
            <a:picLocks noChangeAspect="1"/>
          </p:cNvPicPr>
          <p:nvPr/>
        </p:nvPicPr>
        <p:blipFill>
          <a:blip r:embed="rId2"/>
          <a:stretch>
            <a:fillRect/>
          </a:stretch>
        </p:blipFill>
        <p:spPr>
          <a:xfrm>
            <a:off x="138234" y="1719219"/>
            <a:ext cx="6015409" cy="2491531"/>
          </a:xfrm>
          <a:prstGeom prst="rect">
            <a:avLst/>
          </a:prstGeom>
        </p:spPr>
      </p:pic>
      <p:sp>
        <p:nvSpPr>
          <p:cNvPr id="9" name="TextBox 8">
            <a:extLst>
              <a:ext uri="{FF2B5EF4-FFF2-40B4-BE49-F238E27FC236}">
                <a16:creationId xmlns:a16="http://schemas.microsoft.com/office/drawing/2014/main" id="{6B237808-E915-47DA-9715-672C115841DB}"/>
              </a:ext>
            </a:extLst>
          </p:cNvPr>
          <p:cNvSpPr txBox="1"/>
          <p:nvPr/>
        </p:nvSpPr>
        <p:spPr>
          <a:xfrm>
            <a:off x="6158249" y="1786582"/>
            <a:ext cx="2743199" cy="2377574"/>
          </a:xfrm>
          <a:prstGeom prst="rect">
            <a:avLst/>
          </a:prstGeom>
          <a:noFill/>
        </p:spPr>
        <p:txBody>
          <a:bodyPr wrap="square" rtlCol="0">
            <a:spAutoFit/>
          </a:bodyPr>
          <a:lstStyle/>
          <a:p>
            <a:pPr defTabSz="685800" eaLnBrk="1" fontAlgn="auto" hangingPunct="1">
              <a:spcBef>
                <a:spcPts val="0"/>
              </a:spcBef>
              <a:spcAft>
                <a:spcPts val="0"/>
              </a:spcAft>
            </a:pPr>
            <a:r>
              <a:rPr lang="en-US" sz="1350" dirty="0">
                <a:solidFill>
                  <a:prstClr val="black"/>
                </a:solidFill>
                <a:latin typeface="Calibri" panose="020F0502020204030204"/>
              </a:rPr>
              <a:t>Source: Rule 21 WG 2 Report Pg. 125</a:t>
            </a:r>
          </a:p>
          <a:p>
            <a:pPr defTabSz="685800" eaLnBrk="1" fontAlgn="auto" hangingPunct="1">
              <a:spcBef>
                <a:spcPts val="0"/>
              </a:spcBef>
              <a:spcAft>
                <a:spcPts val="0"/>
              </a:spcAft>
            </a:pPr>
            <a:endParaRPr lang="en-US" sz="1350" dirty="0">
              <a:solidFill>
                <a:prstClr val="black"/>
              </a:solidFill>
              <a:latin typeface="Calibri" panose="020F0502020204030204"/>
            </a:endParaRPr>
          </a:p>
          <a:p>
            <a:pPr marL="214313" indent="-214313" defTabSz="685800" eaLnBrk="1" fontAlgn="auto" hangingPunct="1">
              <a:spcBef>
                <a:spcPts val="0"/>
              </a:spcBef>
              <a:spcAft>
                <a:spcPts val="0"/>
              </a:spcAft>
              <a:buFont typeface="Arial" panose="020B0604020202020204" pitchFamily="34" charset="0"/>
              <a:buChar char="•"/>
            </a:pPr>
            <a:r>
              <a:rPr lang="en-US" sz="1350" dirty="0">
                <a:solidFill>
                  <a:prstClr val="black"/>
                </a:solidFill>
                <a:latin typeface="Calibri" panose="020F0502020204030204"/>
              </a:rPr>
              <a:t>Adopts several element from the non-IOU proposal but provides detail further details</a:t>
            </a:r>
          </a:p>
          <a:p>
            <a:pPr marL="214313" indent="-214313" defTabSz="685800" eaLnBrk="1" fontAlgn="auto" hangingPunct="1">
              <a:spcBef>
                <a:spcPts val="0"/>
              </a:spcBef>
              <a:spcAft>
                <a:spcPts val="0"/>
              </a:spcAft>
              <a:buFont typeface="Arial" panose="020B0604020202020204" pitchFamily="34" charset="0"/>
              <a:buChar char="•"/>
            </a:pPr>
            <a:r>
              <a:rPr lang="en-US" sz="1350" dirty="0">
                <a:solidFill>
                  <a:prstClr val="black"/>
                </a:solidFill>
                <a:latin typeface="Calibri" panose="020F0502020204030204"/>
              </a:rPr>
              <a:t>Proposed to use season periods </a:t>
            </a:r>
          </a:p>
          <a:p>
            <a:pPr marL="214313" indent="-214313" defTabSz="685800" eaLnBrk="1" fontAlgn="auto" hangingPunct="1">
              <a:spcBef>
                <a:spcPts val="0"/>
              </a:spcBef>
              <a:spcAft>
                <a:spcPts val="0"/>
              </a:spcAft>
              <a:buFont typeface="Arial" panose="020B0604020202020204" pitchFamily="34" charset="0"/>
              <a:buChar char="•"/>
            </a:pPr>
            <a:r>
              <a:rPr lang="en-US" sz="1350" dirty="0">
                <a:solidFill>
                  <a:prstClr val="black"/>
                </a:solidFill>
                <a:latin typeface="Calibri" panose="020F0502020204030204"/>
              </a:rPr>
              <a:t>Proposed to use of 20% buffer</a:t>
            </a:r>
          </a:p>
          <a:p>
            <a:pPr marL="214313" indent="-214313" defTabSz="685800" eaLnBrk="1" fontAlgn="auto" hangingPunct="1">
              <a:spcBef>
                <a:spcPts val="0"/>
              </a:spcBef>
              <a:spcAft>
                <a:spcPts val="0"/>
              </a:spcAft>
              <a:buFont typeface="Arial" panose="020B0604020202020204" pitchFamily="34" charset="0"/>
              <a:buChar char="•"/>
            </a:pPr>
            <a:r>
              <a:rPr lang="en-US" sz="1350" dirty="0">
                <a:solidFill>
                  <a:prstClr val="black"/>
                </a:solidFill>
                <a:latin typeface="Calibri" panose="020F0502020204030204"/>
              </a:rPr>
              <a:t>Proposed the future reduction of generation profiles may be necessary</a:t>
            </a:r>
          </a:p>
        </p:txBody>
      </p:sp>
    </p:spTree>
    <p:extLst>
      <p:ext uri="{BB962C8B-B14F-4D97-AF65-F5344CB8AC3E}">
        <p14:creationId xmlns:p14="http://schemas.microsoft.com/office/powerpoint/2010/main" val="20024425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BB84F0C-B39C-44FD-B095-050FC4734CF1}"/>
              </a:ext>
            </a:extLst>
          </p:cNvPr>
          <p:cNvSpPr txBox="1"/>
          <p:nvPr/>
        </p:nvSpPr>
        <p:spPr>
          <a:xfrm>
            <a:off x="2705100" y="998122"/>
            <a:ext cx="3668436" cy="415498"/>
          </a:xfrm>
          <a:prstGeom prst="rect">
            <a:avLst/>
          </a:prstGeom>
          <a:noFill/>
        </p:spPr>
        <p:txBody>
          <a:bodyPr wrap="square" rtlCol="0">
            <a:spAutoFit/>
          </a:bodyPr>
          <a:lstStyle/>
          <a:p>
            <a:pPr algn="ctr" defTabSz="685800" eaLnBrk="1" fontAlgn="auto" hangingPunct="1">
              <a:spcBef>
                <a:spcPts val="0"/>
              </a:spcBef>
              <a:spcAft>
                <a:spcPts val="0"/>
              </a:spcAft>
            </a:pPr>
            <a:r>
              <a:rPr lang="en-US" sz="2100" b="1" dirty="0">
                <a:solidFill>
                  <a:prstClr val="black"/>
                </a:solidFill>
                <a:latin typeface="Calibri" panose="020F0502020204030204"/>
              </a:rPr>
              <a:t>Issue 9- PUC Adopted (OP 15)</a:t>
            </a:r>
          </a:p>
        </p:txBody>
      </p:sp>
      <p:pic>
        <p:nvPicPr>
          <p:cNvPr id="6" name="Picture 5">
            <a:extLst>
              <a:ext uri="{FF2B5EF4-FFF2-40B4-BE49-F238E27FC236}">
                <a16:creationId xmlns:a16="http://schemas.microsoft.com/office/drawing/2014/main" id="{56F954BF-5EFC-493B-BE4E-9F8F910ED5B6}"/>
              </a:ext>
            </a:extLst>
          </p:cNvPr>
          <p:cNvPicPr>
            <a:picLocks noChangeAspect="1"/>
          </p:cNvPicPr>
          <p:nvPr/>
        </p:nvPicPr>
        <p:blipFill>
          <a:blip r:embed="rId2"/>
          <a:stretch>
            <a:fillRect/>
          </a:stretch>
        </p:blipFill>
        <p:spPr>
          <a:xfrm>
            <a:off x="352337" y="1583812"/>
            <a:ext cx="5851322" cy="2545517"/>
          </a:xfrm>
          <a:prstGeom prst="rect">
            <a:avLst/>
          </a:prstGeom>
        </p:spPr>
      </p:pic>
      <p:sp>
        <p:nvSpPr>
          <p:cNvPr id="9" name="TextBox 8">
            <a:extLst>
              <a:ext uri="{FF2B5EF4-FFF2-40B4-BE49-F238E27FC236}">
                <a16:creationId xmlns:a16="http://schemas.microsoft.com/office/drawing/2014/main" id="{771895B5-C45C-49DD-A621-97A6A976405E}"/>
              </a:ext>
            </a:extLst>
          </p:cNvPr>
          <p:cNvSpPr txBox="1"/>
          <p:nvPr/>
        </p:nvSpPr>
        <p:spPr>
          <a:xfrm>
            <a:off x="6208583" y="1786582"/>
            <a:ext cx="2743199" cy="2585323"/>
          </a:xfrm>
          <a:prstGeom prst="rect">
            <a:avLst/>
          </a:prstGeom>
          <a:noFill/>
        </p:spPr>
        <p:txBody>
          <a:bodyPr wrap="square" rtlCol="0">
            <a:spAutoFit/>
          </a:bodyPr>
          <a:lstStyle/>
          <a:p>
            <a:pPr defTabSz="685800" eaLnBrk="1" fontAlgn="auto" hangingPunct="1">
              <a:spcBef>
                <a:spcPts val="0"/>
              </a:spcBef>
              <a:spcAft>
                <a:spcPts val="0"/>
              </a:spcAft>
            </a:pPr>
            <a:r>
              <a:rPr lang="en-US" sz="1350" dirty="0">
                <a:solidFill>
                  <a:prstClr val="black"/>
                </a:solidFill>
                <a:latin typeface="Calibri" panose="020F0502020204030204"/>
              </a:rPr>
              <a:t>Source: Final PUC Order (D.20-09-035) @Pg. 220</a:t>
            </a:r>
          </a:p>
          <a:p>
            <a:pPr defTabSz="685800" eaLnBrk="1" fontAlgn="auto" hangingPunct="1">
              <a:spcBef>
                <a:spcPts val="0"/>
              </a:spcBef>
              <a:spcAft>
                <a:spcPts val="0"/>
              </a:spcAft>
            </a:pPr>
            <a:endParaRPr lang="en-US" sz="1350" dirty="0">
              <a:solidFill>
                <a:prstClr val="black"/>
              </a:solidFill>
              <a:latin typeface="Calibri" panose="020F0502020204030204"/>
            </a:endParaRPr>
          </a:p>
          <a:p>
            <a:pPr marL="214313" indent="-214313" defTabSz="685800" eaLnBrk="1" fontAlgn="auto" hangingPunct="1">
              <a:spcBef>
                <a:spcPts val="0"/>
              </a:spcBef>
              <a:spcAft>
                <a:spcPts val="0"/>
              </a:spcAft>
              <a:buFont typeface="Arial" panose="020B0604020202020204" pitchFamily="34" charset="0"/>
              <a:buChar char="•"/>
            </a:pPr>
            <a:r>
              <a:rPr lang="en-US" sz="1350" dirty="0">
                <a:solidFill>
                  <a:prstClr val="black"/>
                </a:solidFill>
                <a:latin typeface="Calibri" panose="020F0502020204030204"/>
              </a:rPr>
              <a:t>Adopts IOU proposal with modifications</a:t>
            </a:r>
          </a:p>
          <a:p>
            <a:pPr marL="214313" indent="-214313" defTabSz="685800" eaLnBrk="1" fontAlgn="auto" hangingPunct="1">
              <a:spcBef>
                <a:spcPts val="0"/>
              </a:spcBef>
              <a:spcAft>
                <a:spcPts val="0"/>
              </a:spcAft>
              <a:buFont typeface="Arial" panose="020B0604020202020204" pitchFamily="34" charset="0"/>
              <a:buChar char="•"/>
            </a:pPr>
            <a:r>
              <a:rPr lang="en-US" sz="1350" dirty="0">
                <a:solidFill>
                  <a:prstClr val="black"/>
                </a:solidFill>
                <a:latin typeface="Calibri" panose="020F0502020204030204"/>
              </a:rPr>
              <a:t>Requires use of Monthly </a:t>
            </a:r>
          </a:p>
          <a:p>
            <a:pPr marL="214313" indent="-214313" defTabSz="685800" eaLnBrk="1" fontAlgn="auto" hangingPunct="1">
              <a:spcBef>
                <a:spcPts val="0"/>
              </a:spcBef>
              <a:spcAft>
                <a:spcPts val="0"/>
              </a:spcAft>
              <a:buFont typeface="Arial" panose="020B0604020202020204" pitchFamily="34" charset="0"/>
              <a:buChar char="•"/>
            </a:pPr>
            <a:r>
              <a:rPr lang="en-US" sz="1350" dirty="0">
                <a:solidFill>
                  <a:prstClr val="black"/>
                </a:solidFill>
                <a:latin typeface="Calibri" panose="020F0502020204030204"/>
              </a:rPr>
              <a:t>Requires use of 10% buffer</a:t>
            </a:r>
          </a:p>
          <a:p>
            <a:pPr marL="214313" indent="-214313" defTabSz="685800" eaLnBrk="1" fontAlgn="auto" hangingPunct="1">
              <a:spcBef>
                <a:spcPts val="0"/>
              </a:spcBef>
              <a:spcAft>
                <a:spcPts val="0"/>
              </a:spcAft>
              <a:buFont typeface="Arial" panose="020B0604020202020204" pitchFamily="34" charset="0"/>
              <a:buChar char="•"/>
            </a:pPr>
            <a:r>
              <a:rPr lang="en-US" sz="1350" dirty="0">
                <a:solidFill>
                  <a:prstClr val="black"/>
                </a:solidFill>
                <a:latin typeface="Calibri" panose="020F0502020204030204"/>
              </a:rPr>
              <a:t>Proposed the future reduction of generation profiles may be necessary</a:t>
            </a:r>
          </a:p>
          <a:p>
            <a:pPr marL="214313" indent="-214313" defTabSz="685800" eaLnBrk="1" fontAlgn="auto" hangingPunct="1">
              <a:spcBef>
                <a:spcPts val="0"/>
              </a:spcBef>
              <a:spcAft>
                <a:spcPts val="0"/>
              </a:spcAft>
              <a:buFont typeface="Arial" panose="020B0604020202020204" pitchFamily="34" charset="0"/>
              <a:buChar char="•"/>
            </a:pPr>
            <a:r>
              <a:rPr lang="en-US" sz="1350" dirty="0">
                <a:solidFill>
                  <a:prstClr val="black"/>
                </a:solidFill>
                <a:latin typeface="Calibri" panose="020F0502020204030204"/>
              </a:rPr>
              <a:t>Consult the SIWG for implementation details</a:t>
            </a:r>
          </a:p>
        </p:txBody>
      </p:sp>
    </p:spTree>
    <p:extLst>
      <p:ext uri="{BB962C8B-B14F-4D97-AF65-F5344CB8AC3E}">
        <p14:creationId xmlns:p14="http://schemas.microsoft.com/office/powerpoint/2010/main" val="3591047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BB84F0C-B39C-44FD-B095-050FC4734CF1}"/>
              </a:ext>
            </a:extLst>
          </p:cNvPr>
          <p:cNvSpPr txBox="1"/>
          <p:nvPr/>
        </p:nvSpPr>
        <p:spPr>
          <a:xfrm>
            <a:off x="2705100" y="998122"/>
            <a:ext cx="3712478" cy="300082"/>
          </a:xfrm>
          <a:prstGeom prst="rect">
            <a:avLst/>
          </a:prstGeom>
          <a:noFill/>
        </p:spPr>
        <p:txBody>
          <a:bodyPr wrap="square" rtlCol="0">
            <a:spAutoFit/>
          </a:bodyPr>
          <a:lstStyle/>
          <a:p>
            <a:pPr defTabSz="685800" eaLnBrk="1" fontAlgn="auto" hangingPunct="1">
              <a:spcBef>
                <a:spcPts val="0"/>
              </a:spcBef>
              <a:spcAft>
                <a:spcPts val="0"/>
              </a:spcAft>
            </a:pPr>
            <a:r>
              <a:rPr lang="en-US" sz="1350" dirty="0">
                <a:solidFill>
                  <a:prstClr val="black"/>
                </a:solidFill>
                <a:latin typeface="Calibri" panose="020F0502020204030204"/>
              </a:rPr>
              <a:t>Review and Approval Process (For Discussion)</a:t>
            </a:r>
          </a:p>
        </p:txBody>
      </p:sp>
      <p:pic>
        <p:nvPicPr>
          <p:cNvPr id="9" name="Picture 8">
            <a:extLst>
              <a:ext uri="{FF2B5EF4-FFF2-40B4-BE49-F238E27FC236}">
                <a16:creationId xmlns:a16="http://schemas.microsoft.com/office/drawing/2014/main" id="{B2BF96D8-571C-45B2-A2D6-7580484310AF}"/>
              </a:ext>
            </a:extLst>
          </p:cNvPr>
          <p:cNvPicPr>
            <a:picLocks noChangeAspect="1"/>
          </p:cNvPicPr>
          <p:nvPr/>
        </p:nvPicPr>
        <p:blipFill>
          <a:blip r:embed="rId2"/>
          <a:stretch>
            <a:fillRect/>
          </a:stretch>
        </p:blipFill>
        <p:spPr>
          <a:xfrm>
            <a:off x="617220" y="1275122"/>
            <a:ext cx="6523101" cy="4019988"/>
          </a:xfrm>
          <a:prstGeom prst="rect">
            <a:avLst/>
          </a:prstGeom>
        </p:spPr>
      </p:pic>
    </p:spTree>
    <p:extLst>
      <p:ext uri="{BB962C8B-B14F-4D97-AF65-F5344CB8AC3E}">
        <p14:creationId xmlns:p14="http://schemas.microsoft.com/office/powerpoint/2010/main" val="37606471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8213" y="1215340"/>
            <a:ext cx="7013091" cy="1221138"/>
          </a:xfrm>
        </p:spPr>
        <p:txBody>
          <a:bodyPr>
            <a:normAutofit/>
          </a:bodyPr>
          <a:lstStyle/>
          <a:p>
            <a:pPr algn="ctr"/>
            <a:r>
              <a:rPr lang="en-US" sz="2700" dirty="0"/>
              <a:t>Ordering Paragraph 15</a:t>
            </a:r>
            <a:br>
              <a:rPr lang="en-US" sz="2700" dirty="0"/>
            </a:br>
            <a:r>
              <a:rPr lang="en-US" sz="2700" dirty="0"/>
              <a:t>Issue 9</a:t>
            </a:r>
            <a:br>
              <a:rPr lang="en-US" sz="2700" dirty="0"/>
            </a:br>
            <a:endParaRPr lang="en-US" sz="2700" dirty="0"/>
          </a:p>
        </p:txBody>
      </p:sp>
      <p:sp>
        <p:nvSpPr>
          <p:cNvPr id="2" name="TextBox 1">
            <a:extLst>
              <a:ext uri="{FF2B5EF4-FFF2-40B4-BE49-F238E27FC236}">
                <a16:creationId xmlns:a16="http://schemas.microsoft.com/office/drawing/2014/main" id="{00CA0D9F-4C6F-4273-A8FC-3C2B43F7379B}"/>
              </a:ext>
            </a:extLst>
          </p:cNvPr>
          <p:cNvSpPr txBox="1"/>
          <p:nvPr/>
        </p:nvSpPr>
        <p:spPr>
          <a:xfrm>
            <a:off x="471880" y="2178071"/>
            <a:ext cx="6159617" cy="507831"/>
          </a:xfrm>
          <a:prstGeom prst="rect">
            <a:avLst/>
          </a:prstGeom>
          <a:noFill/>
        </p:spPr>
        <p:txBody>
          <a:bodyPr wrap="square" rtlCol="0">
            <a:spAutoFit/>
          </a:bodyPr>
          <a:lstStyle/>
          <a:p>
            <a:pPr defTabSz="685800" eaLnBrk="1" fontAlgn="auto" hangingPunct="1">
              <a:spcBef>
                <a:spcPts val="0"/>
              </a:spcBef>
              <a:spcAft>
                <a:spcPts val="0"/>
              </a:spcAft>
            </a:pPr>
            <a:r>
              <a:rPr lang="en-US" sz="1350" dirty="0">
                <a:solidFill>
                  <a:prstClr val="black"/>
                </a:solidFill>
                <a:latin typeface="Calibri" panose="020F0502020204030204"/>
              </a:rPr>
              <a:t>As required by OP 15 – Utilities shall, within 90 days,  commence discussion with SIWG on implementing the proposal  </a:t>
            </a:r>
          </a:p>
        </p:txBody>
      </p:sp>
      <p:sp>
        <p:nvSpPr>
          <p:cNvPr id="4" name="TextBox 3">
            <a:extLst>
              <a:ext uri="{FF2B5EF4-FFF2-40B4-BE49-F238E27FC236}">
                <a16:creationId xmlns:a16="http://schemas.microsoft.com/office/drawing/2014/main" id="{B3A35556-7F49-48D2-8ECD-D51444C3F741}"/>
              </a:ext>
            </a:extLst>
          </p:cNvPr>
          <p:cNvSpPr txBox="1"/>
          <p:nvPr/>
        </p:nvSpPr>
        <p:spPr>
          <a:xfrm>
            <a:off x="471881" y="3996830"/>
            <a:ext cx="4662182" cy="715581"/>
          </a:xfrm>
          <a:prstGeom prst="rect">
            <a:avLst/>
          </a:prstGeom>
          <a:noFill/>
        </p:spPr>
        <p:txBody>
          <a:bodyPr wrap="square" rtlCol="0">
            <a:spAutoFit/>
          </a:bodyPr>
          <a:lstStyle/>
          <a:p>
            <a:pPr defTabSz="685800" eaLnBrk="1" fontAlgn="auto" hangingPunct="1">
              <a:spcBef>
                <a:spcPts val="0"/>
              </a:spcBef>
              <a:spcAft>
                <a:spcPts val="0"/>
              </a:spcAft>
            </a:pPr>
            <a:r>
              <a:rPr lang="en-US" sz="1350" dirty="0">
                <a:solidFill>
                  <a:prstClr val="black"/>
                </a:solidFill>
                <a:latin typeface="Calibri" panose="020F0502020204030204"/>
              </a:rPr>
              <a:t>Decision Issued: 9-24-2020</a:t>
            </a:r>
          </a:p>
          <a:p>
            <a:pPr defTabSz="685800" eaLnBrk="1" fontAlgn="auto" hangingPunct="1">
              <a:spcBef>
                <a:spcPts val="0"/>
              </a:spcBef>
              <a:spcAft>
                <a:spcPts val="0"/>
              </a:spcAft>
            </a:pPr>
            <a:r>
              <a:rPr lang="en-US" sz="1350" dirty="0">
                <a:solidFill>
                  <a:prstClr val="black"/>
                </a:solidFill>
                <a:latin typeface="Calibri" panose="020F0502020204030204"/>
              </a:rPr>
              <a:t>Meetings must commence prior to: 12/24/2020</a:t>
            </a:r>
          </a:p>
          <a:p>
            <a:pPr defTabSz="685800" eaLnBrk="1" fontAlgn="auto" hangingPunct="1">
              <a:spcBef>
                <a:spcPts val="0"/>
              </a:spcBef>
              <a:spcAft>
                <a:spcPts val="0"/>
              </a:spcAft>
            </a:pPr>
            <a:r>
              <a:rPr lang="en-US" sz="1350" dirty="0">
                <a:solidFill>
                  <a:prstClr val="black"/>
                </a:solidFill>
                <a:latin typeface="Calibri" panose="020F0502020204030204"/>
              </a:rPr>
              <a:t>Today: 12/17/2020</a:t>
            </a:r>
          </a:p>
        </p:txBody>
      </p:sp>
      <p:sp>
        <p:nvSpPr>
          <p:cNvPr id="6" name="TextBox 5">
            <a:extLst>
              <a:ext uri="{FF2B5EF4-FFF2-40B4-BE49-F238E27FC236}">
                <a16:creationId xmlns:a16="http://schemas.microsoft.com/office/drawing/2014/main" id="{A120793B-5857-4BAE-8513-B1A44FDF9BA3}"/>
              </a:ext>
            </a:extLst>
          </p:cNvPr>
          <p:cNvSpPr txBox="1"/>
          <p:nvPr/>
        </p:nvSpPr>
        <p:spPr>
          <a:xfrm>
            <a:off x="3238203" y="2914325"/>
            <a:ext cx="2353112" cy="300082"/>
          </a:xfrm>
          <a:prstGeom prst="rect">
            <a:avLst/>
          </a:prstGeom>
          <a:noFill/>
        </p:spPr>
        <p:txBody>
          <a:bodyPr wrap="square" rtlCol="0">
            <a:spAutoFit/>
          </a:bodyPr>
          <a:lstStyle/>
          <a:p>
            <a:pPr defTabSz="685800" eaLnBrk="1" fontAlgn="auto" hangingPunct="1">
              <a:spcBef>
                <a:spcPts val="0"/>
              </a:spcBef>
              <a:spcAft>
                <a:spcPts val="0"/>
              </a:spcAft>
            </a:pPr>
            <a:r>
              <a:rPr lang="en-US" sz="1350" dirty="0">
                <a:solidFill>
                  <a:prstClr val="black"/>
                </a:solidFill>
                <a:latin typeface="Calibri" panose="020F0502020204030204"/>
              </a:rPr>
              <a:t>December 17, 2020</a:t>
            </a:r>
          </a:p>
        </p:txBody>
      </p:sp>
    </p:spTree>
    <p:extLst>
      <p:ext uri="{BB962C8B-B14F-4D97-AF65-F5344CB8AC3E}">
        <p14:creationId xmlns:p14="http://schemas.microsoft.com/office/powerpoint/2010/main" val="30426917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CED59F-D553-46BD-BAD0-21BEF72A513A}"/>
              </a:ext>
            </a:extLst>
          </p:cNvPr>
          <p:cNvSpPr txBox="1"/>
          <p:nvPr/>
        </p:nvSpPr>
        <p:spPr>
          <a:xfrm>
            <a:off x="440422" y="1901680"/>
            <a:ext cx="3949118" cy="1131079"/>
          </a:xfrm>
          <a:prstGeom prst="rect">
            <a:avLst/>
          </a:prstGeom>
          <a:noFill/>
        </p:spPr>
        <p:txBody>
          <a:bodyPr wrap="square" rtlCol="0">
            <a:spAutoFit/>
          </a:bodyPr>
          <a:lstStyle/>
          <a:p>
            <a:pPr marL="214313" indent="-214313" defTabSz="685800" eaLnBrk="1" fontAlgn="auto" hangingPunct="1">
              <a:spcBef>
                <a:spcPts val="0"/>
              </a:spcBef>
              <a:spcAft>
                <a:spcPts val="0"/>
              </a:spcAft>
              <a:buFont typeface="Arial" panose="020B0604020202020204" pitchFamily="34" charset="0"/>
              <a:buChar char="•"/>
            </a:pPr>
            <a:r>
              <a:rPr lang="en-US" sz="1350" dirty="0">
                <a:solidFill>
                  <a:prstClr val="black"/>
                </a:solidFill>
                <a:latin typeface="Calibri" panose="020F0502020204030204"/>
              </a:rPr>
              <a:t>Welcome</a:t>
            </a:r>
          </a:p>
          <a:p>
            <a:pPr marL="214313" indent="-214313" defTabSz="685800" eaLnBrk="1" fontAlgn="auto" hangingPunct="1">
              <a:spcBef>
                <a:spcPts val="0"/>
              </a:spcBef>
              <a:spcAft>
                <a:spcPts val="0"/>
              </a:spcAft>
              <a:buFont typeface="Arial" panose="020B0604020202020204" pitchFamily="34" charset="0"/>
              <a:buChar char="•"/>
            </a:pPr>
            <a:r>
              <a:rPr lang="en-US" sz="1350" dirty="0">
                <a:solidFill>
                  <a:prstClr val="black"/>
                </a:solidFill>
                <a:latin typeface="Calibri" panose="020F0502020204030204"/>
              </a:rPr>
              <a:t>Review OP 15</a:t>
            </a:r>
          </a:p>
          <a:p>
            <a:pPr marL="214313" indent="-214313" defTabSz="685800" eaLnBrk="1" fontAlgn="auto" hangingPunct="1">
              <a:spcBef>
                <a:spcPts val="0"/>
              </a:spcBef>
              <a:spcAft>
                <a:spcPts val="0"/>
              </a:spcAft>
              <a:buFont typeface="Arial" panose="020B0604020202020204" pitchFamily="34" charset="0"/>
              <a:buChar char="•"/>
            </a:pPr>
            <a:r>
              <a:rPr lang="en-US" sz="1350" dirty="0">
                <a:solidFill>
                  <a:prstClr val="black"/>
                </a:solidFill>
                <a:latin typeface="Calibri" panose="020F0502020204030204"/>
              </a:rPr>
              <a:t>Breaking down OP 15</a:t>
            </a:r>
          </a:p>
          <a:p>
            <a:pPr marL="214313" indent="-214313" defTabSz="685800" eaLnBrk="1" fontAlgn="auto" hangingPunct="1">
              <a:spcBef>
                <a:spcPts val="0"/>
              </a:spcBef>
              <a:spcAft>
                <a:spcPts val="0"/>
              </a:spcAft>
              <a:buFont typeface="Arial" panose="020B0604020202020204" pitchFamily="34" charset="0"/>
              <a:buChar char="•"/>
            </a:pPr>
            <a:r>
              <a:rPr lang="en-US" sz="1350" dirty="0">
                <a:solidFill>
                  <a:prstClr val="black"/>
                </a:solidFill>
                <a:latin typeface="Calibri" panose="020F0502020204030204"/>
              </a:rPr>
              <a:t>Discussion Draft Schedule</a:t>
            </a:r>
          </a:p>
          <a:p>
            <a:pPr marL="214313" indent="-214313" defTabSz="685800" eaLnBrk="1" fontAlgn="auto" hangingPunct="1">
              <a:spcBef>
                <a:spcPts val="0"/>
              </a:spcBef>
              <a:spcAft>
                <a:spcPts val="0"/>
              </a:spcAft>
              <a:buFont typeface="Arial" panose="020B0604020202020204" pitchFamily="34" charset="0"/>
              <a:buChar char="•"/>
            </a:pPr>
            <a:r>
              <a:rPr lang="en-US" sz="1350" dirty="0">
                <a:solidFill>
                  <a:prstClr val="black"/>
                </a:solidFill>
                <a:latin typeface="Calibri" panose="020F0502020204030204"/>
              </a:rPr>
              <a:t>Next Steps </a:t>
            </a:r>
          </a:p>
        </p:txBody>
      </p:sp>
      <p:sp>
        <p:nvSpPr>
          <p:cNvPr id="3" name="TextBox 2">
            <a:extLst>
              <a:ext uri="{FF2B5EF4-FFF2-40B4-BE49-F238E27FC236}">
                <a16:creationId xmlns:a16="http://schemas.microsoft.com/office/drawing/2014/main" id="{5C17B908-81D5-46EE-A65A-8ACABDB259D0}"/>
              </a:ext>
            </a:extLst>
          </p:cNvPr>
          <p:cNvSpPr txBox="1"/>
          <p:nvPr/>
        </p:nvSpPr>
        <p:spPr>
          <a:xfrm>
            <a:off x="2736909" y="1071169"/>
            <a:ext cx="2762075" cy="300082"/>
          </a:xfrm>
          <a:prstGeom prst="rect">
            <a:avLst/>
          </a:prstGeom>
          <a:noFill/>
        </p:spPr>
        <p:txBody>
          <a:bodyPr wrap="square" rtlCol="0">
            <a:spAutoFit/>
          </a:bodyPr>
          <a:lstStyle/>
          <a:p>
            <a:pPr algn="ctr" defTabSz="685800" eaLnBrk="1" fontAlgn="auto" hangingPunct="1">
              <a:spcBef>
                <a:spcPts val="0"/>
              </a:spcBef>
              <a:spcAft>
                <a:spcPts val="0"/>
              </a:spcAft>
            </a:pPr>
            <a:r>
              <a:rPr lang="en-US" sz="1350" dirty="0">
                <a:solidFill>
                  <a:prstClr val="black"/>
                </a:solidFill>
                <a:latin typeface="Calibri" panose="020F0502020204030204"/>
              </a:rPr>
              <a:t>Meeting Agenda</a:t>
            </a:r>
          </a:p>
        </p:txBody>
      </p:sp>
    </p:spTree>
    <p:extLst>
      <p:ext uri="{BB962C8B-B14F-4D97-AF65-F5344CB8AC3E}">
        <p14:creationId xmlns:p14="http://schemas.microsoft.com/office/powerpoint/2010/main" val="20732078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2573C4-EB9F-485B-B9FD-6F47BBE5670B}"/>
              </a:ext>
            </a:extLst>
          </p:cNvPr>
          <p:cNvSpPr txBox="1"/>
          <p:nvPr/>
        </p:nvSpPr>
        <p:spPr>
          <a:xfrm>
            <a:off x="2611073" y="857250"/>
            <a:ext cx="2510406" cy="300082"/>
          </a:xfrm>
          <a:prstGeom prst="rect">
            <a:avLst/>
          </a:prstGeom>
          <a:noFill/>
        </p:spPr>
        <p:txBody>
          <a:bodyPr wrap="square" rtlCol="0">
            <a:spAutoFit/>
          </a:bodyPr>
          <a:lstStyle/>
          <a:p>
            <a:pPr defTabSz="685800" eaLnBrk="1" fontAlgn="auto" hangingPunct="1">
              <a:spcBef>
                <a:spcPts val="0"/>
              </a:spcBef>
              <a:spcAft>
                <a:spcPts val="0"/>
              </a:spcAft>
            </a:pPr>
            <a:r>
              <a:rPr lang="en-US" sz="1350" dirty="0">
                <a:solidFill>
                  <a:prstClr val="black"/>
                </a:solidFill>
                <a:latin typeface="Calibri" panose="020F0502020204030204"/>
              </a:rPr>
              <a:t>Ordering Paragraph 15 (Issue 9)</a:t>
            </a:r>
          </a:p>
        </p:txBody>
      </p:sp>
      <p:sp>
        <p:nvSpPr>
          <p:cNvPr id="7" name="TextBox 6">
            <a:extLst>
              <a:ext uri="{FF2B5EF4-FFF2-40B4-BE49-F238E27FC236}">
                <a16:creationId xmlns:a16="http://schemas.microsoft.com/office/drawing/2014/main" id="{FA3A67F6-BB43-4238-86F1-B5E075280C5A}"/>
              </a:ext>
            </a:extLst>
          </p:cNvPr>
          <p:cNvSpPr txBox="1"/>
          <p:nvPr/>
        </p:nvSpPr>
        <p:spPr>
          <a:xfrm>
            <a:off x="65850" y="1282259"/>
            <a:ext cx="8869145" cy="4170372"/>
          </a:xfrm>
          <a:prstGeom prst="rect">
            <a:avLst/>
          </a:prstGeom>
          <a:noFill/>
        </p:spPr>
        <p:txBody>
          <a:bodyPr wrap="square">
            <a:spAutoFit/>
          </a:bodyPr>
          <a:lstStyle/>
          <a:p>
            <a:pPr marL="171450" defTabSz="685800" eaLnBrk="1" fontAlgn="auto" hangingPunct="1">
              <a:spcBef>
                <a:spcPts val="0"/>
              </a:spcBef>
              <a:spcAft>
                <a:spcPts val="450"/>
              </a:spcAft>
            </a:pPr>
            <a:r>
              <a:rPr lang="en-US" sz="1200" dirty="0">
                <a:solidFill>
                  <a:srgbClr val="000000"/>
                </a:solidFill>
                <a:latin typeface="Palatino Linotype" panose="02040502050505030304" pitchFamily="18" charset="0"/>
                <a:ea typeface="Calibri" panose="020F0502020204030204" pitchFamily="34" charset="0"/>
                <a:cs typeface="Palatino Linotype" panose="02040502050505030304" pitchFamily="18" charset="0"/>
              </a:rPr>
              <a:t>Adopted IOUs’ counter-proposal to resolve Issue 9, with modification. </a:t>
            </a:r>
          </a:p>
          <a:p>
            <a:pPr marL="385763" indent="-214313" defTabSz="685800" eaLnBrk="1" fontAlgn="auto" hangingPunct="1">
              <a:spcBef>
                <a:spcPts val="0"/>
              </a:spcBef>
              <a:spcAft>
                <a:spcPts val="450"/>
              </a:spcAft>
              <a:buFont typeface="Wingdings" panose="05000000000000000000" pitchFamily="2" charset="2"/>
              <a:buChar char="§"/>
            </a:pPr>
            <a:r>
              <a:rPr lang="en-US" sz="1200" dirty="0">
                <a:solidFill>
                  <a:srgbClr val="000000"/>
                </a:solidFill>
                <a:latin typeface="Palatino Linotype" panose="02040502050505030304" pitchFamily="18" charset="0"/>
                <a:ea typeface="Calibri" panose="020F0502020204030204" pitchFamily="34" charset="0"/>
                <a:cs typeface="Palatino Linotype" panose="02040502050505030304" pitchFamily="18" charset="0"/>
              </a:rPr>
              <a:t>Within </a:t>
            </a:r>
            <a:r>
              <a:rPr lang="en-US" sz="1200" b="1" i="1" dirty="0">
                <a:solidFill>
                  <a:srgbClr val="000000"/>
                </a:solidFill>
                <a:latin typeface="Palatino Linotype" panose="02040502050505030304" pitchFamily="18" charset="0"/>
                <a:ea typeface="Calibri" panose="020F0502020204030204" pitchFamily="34" charset="0"/>
                <a:cs typeface="Palatino Linotype" panose="02040502050505030304" pitchFamily="18" charset="0"/>
              </a:rPr>
              <a:t>90 days </a:t>
            </a:r>
            <a:r>
              <a:rPr lang="en-US" sz="1200" dirty="0">
                <a:solidFill>
                  <a:srgbClr val="000000"/>
                </a:solidFill>
                <a:latin typeface="Palatino Linotype" panose="02040502050505030304" pitchFamily="18" charset="0"/>
                <a:ea typeface="Calibri" panose="020F0502020204030204" pitchFamily="34" charset="0"/>
                <a:cs typeface="Palatino Linotype" panose="02040502050505030304" pitchFamily="18" charset="0"/>
              </a:rPr>
              <a:t>of the decision, Utilities shall commence </a:t>
            </a:r>
            <a:r>
              <a:rPr lang="en-US" sz="1200" u="sng" dirty="0">
                <a:solidFill>
                  <a:srgbClr val="000000"/>
                </a:solidFill>
                <a:latin typeface="Palatino Linotype" panose="02040502050505030304" pitchFamily="18" charset="0"/>
                <a:ea typeface="Calibri" panose="020F0502020204030204" pitchFamily="34" charset="0"/>
                <a:cs typeface="Palatino Linotype" panose="02040502050505030304" pitchFamily="18" charset="0"/>
              </a:rPr>
              <a:t>discussions with the SIWG </a:t>
            </a:r>
            <a:r>
              <a:rPr lang="en-US" sz="1200" dirty="0">
                <a:solidFill>
                  <a:srgbClr val="000000"/>
                </a:solidFill>
                <a:latin typeface="Palatino Linotype" panose="02040502050505030304" pitchFamily="18" charset="0"/>
                <a:ea typeface="Calibri" panose="020F0502020204030204" pitchFamily="34" charset="0"/>
                <a:cs typeface="Palatino Linotype" panose="02040502050505030304" pitchFamily="18" charset="0"/>
              </a:rPr>
              <a:t>focused on implementing the proposal. </a:t>
            </a:r>
          </a:p>
          <a:p>
            <a:pPr marL="385763" indent="-214313" defTabSz="685800" eaLnBrk="1" fontAlgn="auto" hangingPunct="1">
              <a:spcBef>
                <a:spcPts val="0"/>
              </a:spcBef>
              <a:spcAft>
                <a:spcPts val="450"/>
              </a:spcAft>
              <a:buFont typeface="Wingdings" panose="05000000000000000000" pitchFamily="2" charset="2"/>
              <a:buChar char="§"/>
            </a:pPr>
            <a:r>
              <a:rPr lang="en-US" sz="1200" dirty="0">
                <a:solidFill>
                  <a:srgbClr val="000000"/>
                </a:solidFill>
                <a:latin typeface="Palatino Linotype" panose="02040502050505030304" pitchFamily="18" charset="0"/>
                <a:ea typeface="Calibri" panose="020F0502020204030204" pitchFamily="34" charset="0"/>
                <a:cs typeface="Palatino Linotype" panose="02040502050505030304" pitchFamily="18" charset="0"/>
              </a:rPr>
              <a:t>Within </a:t>
            </a:r>
            <a:r>
              <a:rPr lang="en-US" sz="1200" b="1" i="1" dirty="0">
                <a:solidFill>
                  <a:srgbClr val="000000"/>
                </a:solidFill>
                <a:latin typeface="Palatino Linotype" panose="02040502050505030304" pitchFamily="18" charset="0"/>
                <a:ea typeface="Calibri" panose="020F0502020204030204" pitchFamily="34" charset="0"/>
                <a:cs typeface="Palatino Linotype" panose="02040502050505030304" pitchFamily="18" charset="0"/>
              </a:rPr>
              <a:t>six months </a:t>
            </a:r>
            <a:r>
              <a:rPr lang="en-US" sz="1200" dirty="0">
                <a:solidFill>
                  <a:srgbClr val="000000"/>
                </a:solidFill>
                <a:latin typeface="Palatino Linotype" panose="02040502050505030304" pitchFamily="18" charset="0"/>
                <a:ea typeface="Calibri" panose="020F0502020204030204" pitchFamily="34" charset="0"/>
                <a:cs typeface="Palatino Linotype" panose="02040502050505030304" pitchFamily="18" charset="0"/>
              </a:rPr>
              <a:t>the decision, Utilities shall submit a </a:t>
            </a:r>
            <a:r>
              <a:rPr lang="en-US" sz="1200" u="sng" dirty="0">
                <a:solidFill>
                  <a:srgbClr val="000000"/>
                </a:solidFill>
                <a:latin typeface="Palatino Linotype" panose="02040502050505030304" pitchFamily="18" charset="0"/>
                <a:ea typeface="Calibri" panose="020F0502020204030204" pitchFamily="34" charset="0"/>
                <a:cs typeface="Palatino Linotype" panose="02040502050505030304" pitchFamily="18" charset="0"/>
              </a:rPr>
              <a:t>Tier 3 Advice Letter </a:t>
            </a:r>
            <a:r>
              <a:rPr lang="en-US" sz="1200" dirty="0">
                <a:solidFill>
                  <a:srgbClr val="000000"/>
                </a:solidFill>
                <a:latin typeface="Palatino Linotype" panose="02040502050505030304" pitchFamily="18" charset="0"/>
                <a:ea typeface="Calibri" panose="020F0502020204030204" pitchFamily="34" charset="0"/>
                <a:cs typeface="Palatino Linotype" panose="02040502050505030304" pitchFamily="18" charset="0"/>
              </a:rPr>
              <a:t>providing recommendations (as applicable) regarding the standard review, certification requirements, and interconnection processes necessary for implementation of the proposal. </a:t>
            </a:r>
          </a:p>
          <a:p>
            <a:pPr marL="385763" indent="-214313" defTabSz="685800" eaLnBrk="1" fontAlgn="auto" hangingPunct="1">
              <a:spcBef>
                <a:spcPts val="0"/>
              </a:spcBef>
              <a:spcAft>
                <a:spcPts val="450"/>
              </a:spcAft>
              <a:buFont typeface="Wingdings" panose="05000000000000000000" pitchFamily="2" charset="2"/>
              <a:buChar char="§"/>
            </a:pPr>
            <a:r>
              <a:rPr lang="en-US" sz="1200" dirty="0">
                <a:solidFill>
                  <a:srgbClr val="000000"/>
                </a:solidFill>
                <a:latin typeface="Palatino Linotype" panose="02040502050505030304" pitchFamily="18" charset="0"/>
                <a:ea typeface="Calibri" panose="020F0502020204030204" pitchFamily="34" charset="0"/>
                <a:cs typeface="Palatino Linotype" panose="02040502050505030304" pitchFamily="18" charset="0"/>
              </a:rPr>
              <a:t>Within </a:t>
            </a:r>
            <a:r>
              <a:rPr lang="en-US" sz="1200" b="1" i="1" dirty="0">
                <a:solidFill>
                  <a:srgbClr val="000000"/>
                </a:solidFill>
                <a:latin typeface="Palatino Linotype" panose="02040502050505030304" pitchFamily="18" charset="0"/>
                <a:ea typeface="Calibri" panose="020F0502020204030204" pitchFamily="34" charset="0"/>
                <a:cs typeface="Palatino Linotype" panose="02040502050505030304" pitchFamily="18" charset="0"/>
              </a:rPr>
              <a:t>60 days </a:t>
            </a:r>
            <a:r>
              <a:rPr lang="en-US" sz="1200" dirty="0">
                <a:solidFill>
                  <a:srgbClr val="000000"/>
                </a:solidFill>
                <a:latin typeface="Palatino Linotype" panose="02040502050505030304" pitchFamily="18" charset="0"/>
                <a:ea typeface="Calibri" panose="020F0502020204030204" pitchFamily="34" charset="0"/>
                <a:cs typeface="Palatino Linotype" panose="02040502050505030304" pitchFamily="18" charset="0"/>
              </a:rPr>
              <a:t>of adoption of a certification scheme for the Limited Generation Profile, Utilities shall </a:t>
            </a:r>
            <a:r>
              <a:rPr lang="en-US" sz="1200" u="sng" dirty="0">
                <a:solidFill>
                  <a:srgbClr val="000000"/>
                </a:solidFill>
                <a:latin typeface="Palatino Linotype" panose="02040502050505030304" pitchFamily="18" charset="0"/>
                <a:ea typeface="Calibri" panose="020F0502020204030204" pitchFamily="34" charset="0"/>
                <a:cs typeface="Palatino Linotype" panose="02040502050505030304" pitchFamily="18" charset="0"/>
              </a:rPr>
              <a:t>modify Rule 21</a:t>
            </a:r>
            <a:r>
              <a:rPr lang="en-US" sz="1200" dirty="0">
                <a:solidFill>
                  <a:srgbClr val="000000"/>
                </a:solidFill>
                <a:latin typeface="Palatino Linotype" panose="02040502050505030304" pitchFamily="18" charset="0"/>
                <a:ea typeface="Calibri" panose="020F0502020204030204" pitchFamily="34" charset="0"/>
                <a:cs typeface="Palatino Linotype" panose="02040502050505030304" pitchFamily="18" charset="0"/>
              </a:rPr>
              <a:t> Interconnection Application Process to allow a DER customer to include a Limited Generation Profile with their application, require the customer to enable generation profile limiting functionality, and allow Utilities opportunity to alter the profile if safety and reliability concerns warrant it. </a:t>
            </a:r>
          </a:p>
          <a:p>
            <a:pPr marL="640556" lvl="1" indent="-214313" defTabSz="685800" eaLnBrk="1" fontAlgn="auto" hangingPunct="1">
              <a:spcBef>
                <a:spcPts val="0"/>
              </a:spcBef>
              <a:spcAft>
                <a:spcPts val="450"/>
              </a:spcAft>
              <a:buFont typeface="Arial" panose="020B0604020202020204" pitchFamily="34" charset="0"/>
              <a:buChar char="•"/>
            </a:pPr>
            <a:r>
              <a:rPr lang="en-US" sz="1200" dirty="0">
                <a:solidFill>
                  <a:srgbClr val="000000"/>
                </a:solidFill>
                <a:latin typeface="Palatino Linotype" panose="02040502050505030304" pitchFamily="18" charset="0"/>
                <a:ea typeface="Calibri" panose="020F0502020204030204" pitchFamily="34" charset="0"/>
                <a:cs typeface="Palatino Linotype" panose="02040502050505030304" pitchFamily="18" charset="0"/>
              </a:rPr>
              <a:t>Retroactive alterations to the ICA values within the interconnection process and addressing whether the Commission should continue use of the 10% buffer or adjust it, based on the data generation profiles shall not reduce generation to below a pre-defined static level, i.e., the lowest ICA – Static Grid typical profile value identified at the time of the Interconnection Application. </a:t>
            </a:r>
          </a:p>
          <a:p>
            <a:pPr marL="640556" lvl="1" indent="-214313" defTabSz="685800" eaLnBrk="1" fontAlgn="auto" hangingPunct="1">
              <a:spcBef>
                <a:spcPts val="0"/>
              </a:spcBef>
              <a:spcAft>
                <a:spcPts val="0"/>
              </a:spcAft>
              <a:buFont typeface="Arial" panose="020B0604020202020204" pitchFamily="34" charset="0"/>
              <a:buChar char="•"/>
            </a:pPr>
            <a:r>
              <a:rPr lang="en-US" sz="1200" dirty="0">
                <a:solidFill>
                  <a:srgbClr val="000000"/>
                </a:solidFill>
                <a:latin typeface="Palatino Linotype" panose="02040502050505030304" pitchFamily="18" charset="0"/>
                <a:ea typeface="Calibri" panose="020F0502020204030204" pitchFamily="34" charset="0"/>
                <a:cs typeface="Palatino Linotype" panose="02040502050505030304" pitchFamily="18" charset="0"/>
              </a:rPr>
              <a:t>As part of the proposal, Utilities shall: </a:t>
            </a:r>
          </a:p>
          <a:p>
            <a:pPr marL="856060" lvl="1" indent="-176213" defTabSz="685800" eaLnBrk="1" fontAlgn="auto" hangingPunct="1">
              <a:spcBef>
                <a:spcPts val="0"/>
              </a:spcBef>
              <a:spcAft>
                <a:spcPts val="0"/>
              </a:spcAft>
              <a:buFont typeface="+mj-lt"/>
              <a:buAutoNum type="romanLcPeriod"/>
            </a:pPr>
            <a:r>
              <a:rPr lang="en-US" sz="1200" dirty="0">
                <a:solidFill>
                  <a:srgbClr val="000000"/>
                </a:solidFill>
                <a:latin typeface="Palatino Linotype" panose="02040502050505030304" pitchFamily="18" charset="0"/>
                <a:ea typeface="Calibri" panose="020F0502020204030204" pitchFamily="34" charset="0"/>
                <a:cs typeface="Palatino Linotype" panose="02040502050505030304" pitchFamily="18" charset="0"/>
              </a:rPr>
              <a:t>allow customers to utilize a smart inverter’s ability to increase its output on a monthly basis; and</a:t>
            </a:r>
          </a:p>
          <a:p>
            <a:pPr marL="856060" lvl="1" indent="-176213" defTabSz="685800" eaLnBrk="1" fontAlgn="auto" hangingPunct="1">
              <a:spcBef>
                <a:spcPts val="0"/>
              </a:spcBef>
              <a:spcAft>
                <a:spcPts val="450"/>
              </a:spcAft>
              <a:buFont typeface="+mj-lt"/>
              <a:buAutoNum type="romanLcPeriod"/>
            </a:pPr>
            <a:r>
              <a:rPr lang="en-US" sz="1200" dirty="0">
                <a:solidFill>
                  <a:srgbClr val="000000"/>
                </a:solidFill>
                <a:latin typeface="Palatino Linotype" panose="02040502050505030304" pitchFamily="18" charset="0"/>
                <a:ea typeface="Calibri" panose="020F0502020204030204" pitchFamily="34" charset="0"/>
                <a:cs typeface="Palatino Linotype" panose="02040502050505030304" pitchFamily="18" charset="0"/>
              </a:rPr>
              <a:t>use a 10% buffer, which shall be revisited. </a:t>
            </a:r>
          </a:p>
          <a:p>
            <a:pPr marL="385763" lvl="1" indent="-214313" defTabSz="685800" eaLnBrk="1" fontAlgn="auto" hangingPunct="1">
              <a:spcBef>
                <a:spcPts val="0"/>
              </a:spcBef>
              <a:spcAft>
                <a:spcPts val="0"/>
              </a:spcAft>
              <a:buFont typeface="Wingdings" panose="05000000000000000000" pitchFamily="2" charset="2"/>
              <a:buChar char="§"/>
            </a:pPr>
            <a:r>
              <a:rPr lang="en-US" sz="1200" dirty="0">
                <a:solidFill>
                  <a:srgbClr val="000000"/>
                </a:solidFill>
                <a:latin typeface="Palatino Linotype" panose="02040502050505030304" pitchFamily="18" charset="0"/>
                <a:ea typeface="Calibri" panose="020F0502020204030204" pitchFamily="34" charset="0"/>
                <a:cs typeface="Palatino Linotype" panose="02040502050505030304" pitchFamily="18" charset="0"/>
              </a:rPr>
              <a:t>No later than </a:t>
            </a:r>
            <a:r>
              <a:rPr lang="en-US" sz="1200" b="1" i="1" dirty="0">
                <a:solidFill>
                  <a:srgbClr val="000000"/>
                </a:solidFill>
                <a:latin typeface="Palatino Linotype" panose="02040502050505030304" pitchFamily="18" charset="0"/>
                <a:ea typeface="Calibri" panose="020F0502020204030204" pitchFamily="34" charset="0"/>
                <a:cs typeface="Palatino Linotype" panose="02040502050505030304" pitchFamily="18" charset="0"/>
              </a:rPr>
              <a:t>18 months </a:t>
            </a:r>
            <a:r>
              <a:rPr lang="en-US" sz="1200" dirty="0">
                <a:solidFill>
                  <a:srgbClr val="000000"/>
                </a:solidFill>
                <a:latin typeface="Palatino Linotype" panose="02040502050505030304" pitchFamily="18" charset="0"/>
                <a:ea typeface="Calibri" panose="020F0502020204030204" pitchFamily="34" charset="0"/>
                <a:cs typeface="Palatino Linotype" panose="02040502050505030304" pitchFamily="18" charset="0"/>
              </a:rPr>
              <a:t>after the implementation of this proposal, Utilities shall submit a </a:t>
            </a:r>
            <a:r>
              <a:rPr lang="en-US" sz="1200" u="sng" dirty="0">
                <a:solidFill>
                  <a:srgbClr val="000000"/>
                </a:solidFill>
                <a:latin typeface="Palatino Linotype" panose="02040502050505030304" pitchFamily="18" charset="0"/>
                <a:ea typeface="Calibri" panose="020F0502020204030204" pitchFamily="34" charset="0"/>
                <a:cs typeface="Palatino Linotype" panose="02040502050505030304" pitchFamily="18" charset="0"/>
              </a:rPr>
              <a:t>Tier 3 Advice Letter</a:t>
            </a:r>
            <a:r>
              <a:rPr lang="en-US" sz="1200" dirty="0">
                <a:solidFill>
                  <a:srgbClr val="000000"/>
                </a:solidFill>
                <a:latin typeface="Palatino Linotype" panose="02040502050505030304" pitchFamily="18" charset="0"/>
                <a:ea typeface="Calibri" panose="020F0502020204030204" pitchFamily="34" charset="0"/>
                <a:cs typeface="Palatino Linotype" panose="02040502050505030304" pitchFamily="18" charset="0"/>
              </a:rPr>
              <a:t> providing data obtained from Proposals 8b and 8c, adopted below, assessing the effectiveness of the use of the ICA values within the interconnection process and addressing whether the Commission should continue use of the 10 percent buffer or adjust it, based on the data.  </a:t>
            </a:r>
          </a:p>
        </p:txBody>
      </p:sp>
    </p:spTree>
    <p:extLst>
      <p:ext uri="{BB962C8B-B14F-4D97-AF65-F5344CB8AC3E}">
        <p14:creationId xmlns:p14="http://schemas.microsoft.com/office/powerpoint/2010/main" val="3581425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103A6A-CB1C-48E1-9E3D-C8D356F6C896}"/>
              </a:ext>
            </a:extLst>
          </p:cNvPr>
          <p:cNvSpPr txBox="1"/>
          <p:nvPr/>
        </p:nvSpPr>
        <p:spPr>
          <a:xfrm>
            <a:off x="3045205" y="989377"/>
            <a:ext cx="2283903" cy="300082"/>
          </a:xfrm>
          <a:prstGeom prst="rect">
            <a:avLst/>
          </a:prstGeom>
          <a:noFill/>
        </p:spPr>
        <p:txBody>
          <a:bodyPr wrap="square" rtlCol="0">
            <a:spAutoFit/>
          </a:bodyPr>
          <a:lstStyle/>
          <a:p>
            <a:pPr defTabSz="685800" eaLnBrk="1" fontAlgn="auto" hangingPunct="1">
              <a:spcBef>
                <a:spcPts val="0"/>
              </a:spcBef>
              <a:spcAft>
                <a:spcPts val="0"/>
              </a:spcAft>
            </a:pPr>
            <a:r>
              <a:rPr lang="en-US" sz="1350" dirty="0">
                <a:solidFill>
                  <a:prstClr val="black"/>
                </a:solidFill>
                <a:latin typeface="Calibri" panose="020F0502020204030204"/>
              </a:rPr>
              <a:t>Breaking down OP 15 – Step 1</a:t>
            </a:r>
          </a:p>
        </p:txBody>
      </p:sp>
      <p:sp>
        <p:nvSpPr>
          <p:cNvPr id="4" name="TextBox 3">
            <a:extLst>
              <a:ext uri="{FF2B5EF4-FFF2-40B4-BE49-F238E27FC236}">
                <a16:creationId xmlns:a16="http://schemas.microsoft.com/office/drawing/2014/main" id="{684800D2-2AE1-40B2-A70E-E103316264DF}"/>
              </a:ext>
            </a:extLst>
          </p:cNvPr>
          <p:cNvSpPr txBox="1"/>
          <p:nvPr/>
        </p:nvSpPr>
        <p:spPr>
          <a:xfrm>
            <a:off x="173023" y="1492797"/>
            <a:ext cx="8286226" cy="923330"/>
          </a:xfrm>
          <a:prstGeom prst="rect">
            <a:avLst/>
          </a:prstGeom>
          <a:noFill/>
        </p:spPr>
        <p:txBody>
          <a:bodyPr wrap="square" rtlCol="0">
            <a:spAutoFit/>
          </a:bodyPr>
          <a:lstStyle/>
          <a:p>
            <a:pPr defTabSz="685800" eaLnBrk="1" fontAlgn="auto" hangingPunct="1">
              <a:spcBef>
                <a:spcPts val="0"/>
              </a:spcBef>
              <a:spcAft>
                <a:spcPts val="0"/>
              </a:spcAft>
            </a:pPr>
            <a:r>
              <a:rPr lang="en-US" sz="1350" b="1" dirty="0">
                <a:solidFill>
                  <a:prstClr val="black"/>
                </a:solidFill>
                <a:latin typeface="Calibri" panose="020F0502020204030204"/>
              </a:rPr>
              <a:t>Step #1: </a:t>
            </a:r>
          </a:p>
          <a:p>
            <a:pPr defTabSz="685800" eaLnBrk="1" fontAlgn="auto" hangingPunct="1">
              <a:spcBef>
                <a:spcPts val="0"/>
              </a:spcBef>
              <a:spcAft>
                <a:spcPts val="0"/>
              </a:spcAft>
            </a:pPr>
            <a:r>
              <a:rPr lang="en-US" sz="1350" dirty="0">
                <a:solidFill>
                  <a:srgbClr val="000000"/>
                </a:solidFill>
                <a:latin typeface="Palatino Linotype" panose="02040502050505030304" pitchFamily="18" charset="0"/>
                <a:ea typeface="Calibri" panose="020F0502020204030204" pitchFamily="34" charset="0"/>
                <a:cs typeface="Palatino Linotype" panose="02040502050505030304" pitchFamily="18" charset="0"/>
              </a:rPr>
              <a:t>Within 90 days of the issuance of this decision, Utilities shall </a:t>
            </a:r>
            <a:r>
              <a:rPr lang="en-US" sz="1350" u="sng" dirty="0">
                <a:solidFill>
                  <a:srgbClr val="000000"/>
                </a:solidFill>
                <a:latin typeface="Palatino Linotype" panose="02040502050505030304" pitchFamily="18" charset="0"/>
                <a:ea typeface="Calibri" panose="020F0502020204030204" pitchFamily="34" charset="0"/>
                <a:cs typeface="Palatino Linotype" panose="02040502050505030304" pitchFamily="18" charset="0"/>
              </a:rPr>
              <a:t>commence discussions </a:t>
            </a:r>
            <a:r>
              <a:rPr lang="en-US" sz="1350" dirty="0">
                <a:solidFill>
                  <a:srgbClr val="000000"/>
                </a:solidFill>
                <a:latin typeface="Palatino Linotype" panose="02040502050505030304" pitchFamily="18" charset="0"/>
                <a:ea typeface="Calibri" panose="020F0502020204030204" pitchFamily="34" charset="0"/>
                <a:cs typeface="Palatino Linotype" panose="02040502050505030304" pitchFamily="18" charset="0"/>
              </a:rPr>
              <a:t>with the Smart Inverter Working Group focused on </a:t>
            </a:r>
            <a:r>
              <a:rPr lang="en-US" sz="1350" u="sng" dirty="0">
                <a:solidFill>
                  <a:srgbClr val="000000"/>
                </a:solidFill>
                <a:latin typeface="Palatino Linotype" panose="02040502050505030304" pitchFamily="18" charset="0"/>
                <a:ea typeface="Calibri" panose="020F0502020204030204" pitchFamily="34" charset="0"/>
                <a:cs typeface="Palatino Linotype" panose="02040502050505030304" pitchFamily="18" charset="0"/>
              </a:rPr>
              <a:t>implementing the proposal</a:t>
            </a:r>
            <a:r>
              <a:rPr lang="en-US" sz="1350" dirty="0">
                <a:solidFill>
                  <a:srgbClr val="000000"/>
                </a:solidFill>
                <a:latin typeface="Palatino Linotype" panose="02040502050505030304" pitchFamily="18" charset="0"/>
                <a:ea typeface="Calibri" panose="020F0502020204030204" pitchFamily="34" charset="0"/>
                <a:cs typeface="Palatino Linotype" panose="02040502050505030304" pitchFamily="18" charset="0"/>
              </a:rPr>
              <a:t>. </a:t>
            </a:r>
          </a:p>
          <a:p>
            <a:pPr defTabSz="685800" eaLnBrk="1" fontAlgn="auto" hangingPunct="1">
              <a:spcBef>
                <a:spcPts val="0"/>
              </a:spcBef>
              <a:spcAft>
                <a:spcPts val="0"/>
              </a:spcAft>
            </a:pPr>
            <a:endParaRPr lang="en-US" sz="1350" dirty="0">
              <a:solidFill>
                <a:prstClr val="black"/>
              </a:solidFill>
              <a:latin typeface="Calibri" panose="020F0502020204030204"/>
            </a:endParaRPr>
          </a:p>
        </p:txBody>
      </p:sp>
      <p:sp>
        <p:nvSpPr>
          <p:cNvPr id="5" name="TextBox 4">
            <a:extLst>
              <a:ext uri="{FF2B5EF4-FFF2-40B4-BE49-F238E27FC236}">
                <a16:creationId xmlns:a16="http://schemas.microsoft.com/office/drawing/2014/main" id="{3E79713A-DCDC-4679-BDB2-572C62560CCD}"/>
              </a:ext>
            </a:extLst>
          </p:cNvPr>
          <p:cNvSpPr txBox="1"/>
          <p:nvPr/>
        </p:nvSpPr>
        <p:spPr>
          <a:xfrm>
            <a:off x="91231" y="3429000"/>
            <a:ext cx="8103765" cy="300082"/>
          </a:xfrm>
          <a:prstGeom prst="rect">
            <a:avLst/>
          </a:prstGeom>
          <a:noFill/>
        </p:spPr>
        <p:txBody>
          <a:bodyPr wrap="square" rtlCol="0">
            <a:spAutoFit/>
          </a:bodyPr>
          <a:lstStyle/>
          <a:p>
            <a:pPr defTabSz="685800" eaLnBrk="1" fontAlgn="auto" hangingPunct="1">
              <a:spcBef>
                <a:spcPts val="0"/>
              </a:spcBef>
              <a:spcAft>
                <a:spcPts val="0"/>
              </a:spcAft>
            </a:pPr>
            <a:r>
              <a:rPr lang="en-US" sz="1350" dirty="0">
                <a:solidFill>
                  <a:prstClr val="black"/>
                </a:solidFill>
                <a:latin typeface="Calibri" panose="020F0502020204030204"/>
              </a:rPr>
              <a:t>Today’s meeting is to meet this requirement: Commence Discussion on implementation of the proposal</a:t>
            </a:r>
          </a:p>
        </p:txBody>
      </p:sp>
      <p:sp>
        <p:nvSpPr>
          <p:cNvPr id="6" name="TextBox 5">
            <a:extLst>
              <a:ext uri="{FF2B5EF4-FFF2-40B4-BE49-F238E27FC236}">
                <a16:creationId xmlns:a16="http://schemas.microsoft.com/office/drawing/2014/main" id="{C565A9CD-42E2-40DC-9699-C81D49B8D3AA}"/>
              </a:ext>
            </a:extLst>
          </p:cNvPr>
          <p:cNvSpPr txBox="1"/>
          <p:nvPr/>
        </p:nvSpPr>
        <p:spPr>
          <a:xfrm>
            <a:off x="257962" y="2474229"/>
            <a:ext cx="4662182" cy="715581"/>
          </a:xfrm>
          <a:prstGeom prst="rect">
            <a:avLst/>
          </a:prstGeom>
          <a:noFill/>
        </p:spPr>
        <p:txBody>
          <a:bodyPr wrap="square" rtlCol="0">
            <a:spAutoFit/>
          </a:bodyPr>
          <a:lstStyle/>
          <a:p>
            <a:pPr defTabSz="685800" eaLnBrk="1" fontAlgn="auto" hangingPunct="1">
              <a:spcBef>
                <a:spcPts val="0"/>
              </a:spcBef>
              <a:spcAft>
                <a:spcPts val="0"/>
              </a:spcAft>
            </a:pPr>
            <a:r>
              <a:rPr lang="en-US" sz="1350" b="1" dirty="0">
                <a:solidFill>
                  <a:prstClr val="black"/>
                </a:solidFill>
                <a:latin typeface="Calibri" panose="020F0502020204030204"/>
              </a:rPr>
              <a:t>Decision Issued: </a:t>
            </a:r>
            <a:r>
              <a:rPr lang="en-US" sz="1350" dirty="0">
                <a:solidFill>
                  <a:prstClr val="black"/>
                </a:solidFill>
                <a:latin typeface="Calibri" panose="020F0502020204030204"/>
              </a:rPr>
              <a:t>9/24/2020</a:t>
            </a:r>
          </a:p>
          <a:p>
            <a:pPr defTabSz="685800" eaLnBrk="1" fontAlgn="auto" hangingPunct="1">
              <a:spcBef>
                <a:spcPts val="0"/>
              </a:spcBef>
              <a:spcAft>
                <a:spcPts val="0"/>
              </a:spcAft>
            </a:pPr>
            <a:r>
              <a:rPr lang="en-US" sz="1350" b="1" dirty="0">
                <a:solidFill>
                  <a:prstClr val="black"/>
                </a:solidFill>
                <a:latin typeface="Calibri" panose="020F0502020204030204"/>
              </a:rPr>
              <a:t>90 days from Decision: </a:t>
            </a:r>
            <a:r>
              <a:rPr lang="en-US" sz="1350" dirty="0">
                <a:solidFill>
                  <a:prstClr val="black"/>
                </a:solidFill>
                <a:latin typeface="Calibri" panose="020F0502020204030204"/>
              </a:rPr>
              <a:t>12/24/2020</a:t>
            </a:r>
          </a:p>
          <a:p>
            <a:pPr defTabSz="685800" eaLnBrk="1" fontAlgn="auto" hangingPunct="1">
              <a:spcBef>
                <a:spcPts val="0"/>
              </a:spcBef>
              <a:spcAft>
                <a:spcPts val="0"/>
              </a:spcAft>
            </a:pPr>
            <a:r>
              <a:rPr lang="en-US" sz="1350" b="1" dirty="0">
                <a:solidFill>
                  <a:prstClr val="black"/>
                </a:solidFill>
                <a:latin typeface="Calibri" panose="020F0502020204030204"/>
              </a:rPr>
              <a:t>Today: </a:t>
            </a:r>
            <a:r>
              <a:rPr lang="en-US" sz="1350" dirty="0">
                <a:solidFill>
                  <a:prstClr val="black"/>
                </a:solidFill>
                <a:latin typeface="Calibri" panose="020F0502020204030204"/>
              </a:rPr>
              <a:t>12/17/2020</a:t>
            </a:r>
          </a:p>
        </p:txBody>
      </p:sp>
    </p:spTree>
    <p:extLst>
      <p:ext uri="{BB962C8B-B14F-4D97-AF65-F5344CB8AC3E}">
        <p14:creationId xmlns:p14="http://schemas.microsoft.com/office/powerpoint/2010/main" val="41096940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103A6A-CB1C-48E1-9E3D-C8D356F6C896}"/>
              </a:ext>
            </a:extLst>
          </p:cNvPr>
          <p:cNvSpPr txBox="1"/>
          <p:nvPr/>
        </p:nvSpPr>
        <p:spPr>
          <a:xfrm>
            <a:off x="3045205" y="989377"/>
            <a:ext cx="2283903" cy="300082"/>
          </a:xfrm>
          <a:prstGeom prst="rect">
            <a:avLst/>
          </a:prstGeom>
          <a:noFill/>
        </p:spPr>
        <p:txBody>
          <a:bodyPr wrap="square" rtlCol="0">
            <a:spAutoFit/>
          </a:bodyPr>
          <a:lstStyle/>
          <a:p>
            <a:pPr defTabSz="685800" eaLnBrk="1" fontAlgn="auto" hangingPunct="1">
              <a:spcBef>
                <a:spcPts val="0"/>
              </a:spcBef>
              <a:spcAft>
                <a:spcPts val="0"/>
              </a:spcAft>
            </a:pPr>
            <a:r>
              <a:rPr lang="en-US" sz="1350" dirty="0">
                <a:solidFill>
                  <a:prstClr val="black"/>
                </a:solidFill>
                <a:latin typeface="Calibri" panose="020F0502020204030204"/>
              </a:rPr>
              <a:t>Breaking down OP 15 – Step 2</a:t>
            </a:r>
          </a:p>
        </p:txBody>
      </p:sp>
      <p:sp>
        <p:nvSpPr>
          <p:cNvPr id="4" name="TextBox 3">
            <a:extLst>
              <a:ext uri="{FF2B5EF4-FFF2-40B4-BE49-F238E27FC236}">
                <a16:creationId xmlns:a16="http://schemas.microsoft.com/office/drawing/2014/main" id="{684800D2-2AE1-40B2-A70E-E103316264DF}"/>
              </a:ext>
            </a:extLst>
          </p:cNvPr>
          <p:cNvSpPr txBox="1"/>
          <p:nvPr/>
        </p:nvSpPr>
        <p:spPr>
          <a:xfrm>
            <a:off x="264254" y="1719220"/>
            <a:ext cx="8286226" cy="1131079"/>
          </a:xfrm>
          <a:prstGeom prst="rect">
            <a:avLst/>
          </a:prstGeom>
          <a:noFill/>
        </p:spPr>
        <p:txBody>
          <a:bodyPr wrap="square" rtlCol="0">
            <a:spAutoFit/>
          </a:bodyPr>
          <a:lstStyle/>
          <a:p>
            <a:pPr defTabSz="685800" eaLnBrk="1" fontAlgn="auto" hangingPunct="1">
              <a:spcBef>
                <a:spcPts val="0"/>
              </a:spcBef>
              <a:spcAft>
                <a:spcPts val="0"/>
              </a:spcAft>
            </a:pPr>
            <a:r>
              <a:rPr lang="en-US" sz="1350" b="1" dirty="0">
                <a:solidFill>
                  <a:prstClr val="black"/>
                </a:solidFill>
                <a:latin typeface="Calibri" panose="020F0502020204030204"/>
              </a:rPr>
              <a:t>Step #2: </a:t>
            </a:r>
          </a:p>
          <a:p>
            <a:pPr defTabSz="685800" eaLnBrk="1" fontAlgn="auto" hangingPunct="1">
              <a:spcBef>
                <a:spcPts val="0"/>
              </a:spcBef>
              <a:spcAft>
                <a:spcPts val="0"/>
              </a:spcAft>
            </a:pPr>
            <a:r>
              <a:rPr lang="en-US" sz="1350" u="sng" dirty="0">
                <a:solidFill>
                  <a:srgbClr val="000000"/>
                </a:solidFill>
                <a:latin typeface="Palatino Linotype" panose="02040502050505030304" pitchFamily="18" charset="0"/>
                <a:ea typeface="Calibri" panose="020F0502020204030204" pitchFamily="34" charset="0"/>
                <a:cs typeface="Palatino Linotype" panose="02040502050505030304" pitchFamily="18" charset="0"/>
              </a:rPr>
              <a:t>Within six months of issuance of this decision</a:t>
            </a:r>
            <a:r>
              <a:rPr lang="en-US" sz="1350" dirty="0">
                <a:solidFill>
                  <a:srgbClr val="000000"/>
                </a:solidFill>
                <a:latin typeface="Palatino Linotype" panose="02040502050505030304" pitchFamily="18" charset="0"/>
                <a:ea typeface="Calibri" panose="020F0502020204030204" pitchFamily="34" charset="0"/>
                <a:cs typeface="Palatino Linotype" panose="02040502050505030304" pitchFamily="18" charset="0"/>
              </a:rPr>
              <a:t>, Utilities shall submit a Tier 3 Advice Letter providing:</a:t>
            </a:r>
          </a:p>
          <a:p>
            <a:pPr marL="557213" lvl="1" indent="-214313" defTabSz="685800" eaLnBrk="1" fontAlgn="auto" hangingPunct="1">
              <a:spcBef>
                <a:spcPts val="0"/>
              </a:spcBef>
              <a:spcAft>
                <a:spcPts val="0"/>
              </a:spcAft>
              <a:buFont typeface="Arial" panose="020B0604020202020204" pitchFamily="34" charset="0"/>
              <a:buChar char="•"/>
            </a:pPr>
            <a:r>
              <a:rPr lang="en-US" sz="1350" dirty="0">
                <a:solidFill>
                  <a:srgbClr val="000000"/>
                </a:solidFill>
                <a:latin typeface="Palatino Linotype" panose="02040502050505030304" pitchFamily="18" charset="0"/>
                <a:ea typeface="Calibri" panose="020F0502020204030204" pitchFamily="34" charset="0"/>
                <a:cs typeface="Palatino Linotype" panose="02040502050505030304" pitchFamily="18" charset="0"/>
              </a:rPr>
              <a:t>Recommendations (as applicable) regarding the standard review</a:t>
            </a:r>
          </a:p>
          <a:p>
            <a:pPr marL="557213" lvl="1" indent="-214313" defTabSz="685800" eaLnBrk="1" fontAlgn="auto" hangingPunct="1">
              <a:spcBef>
                <a:spcPts val="0"/>
              </a:spcBef>
              <a:spcAft>
                <a:spcPts val="0"/>
              </a:spcAft>
              <a:buFont typeface="Arial" panose="020B0604020202020204" pitchFamily="34" charset="0"/>
              <a:buChar char="•"/>
            </a:pPr>
            <a:r>
              <a:rPr lang="en-US" sz="1350" dirty="0">
                <a:solidFill>
                  <a:srgbClr val="000000"/>
                </a:solidFill>
                <a:latin typeface="Palatino Linotype" panose="02040502050505030304" pitchFamily="18" charset="0"/>
                <a:ea typeface="Calibri" panose="020F0502020204030204" pitchFamily="34" charset="0"/>
                <a:cs typeface="Palatino Linotype" panose="02040502050505030304" pitchFamily="18" charset="0"/>
              </a:rPr>
              <a:t>Certification requirements</a:t>
            </a:r>
          </a:p>
          <a:p>
            <a:pPr marL="557213" lvl="1" indent="-214313" defTabSz="685800" eaLnBrk="1" fontAlgn="auto" hangingPunct="1">
              <a:spcBef>
                <a:spcPts val="0"/>
              </a:spcBef>
              <a:spcAft>
                <a:spcPts val="0"/>
              </a:spcAft>
              <a:buFont typeface="Arial" panose="020B0604020202020204" pitchFamily="34" charset="0"/>
              <a:buChar char="•"/>
            </a:pPr>
            <a:r>
              <a:rPr lang="en-US" sz="1350" dirty="0">
                <a:solidFill>
                  <a:srgbClr val="000000"/>
                </a:solidFill>
                <a:latin typeface="Palatino Linotype" panose="02040502050505030304" pitchFamily="18" charset="0"/>
                <a:ea typeface="Calibri" panose="020F0502020204030204" pitchFamily="34" charset="0"/>
                <a:cs typeface="Palatino Linotype" panose="02040502050505030304" pitchFamily="18" charset="0"/>
              </a:rPr>
              <a:t>Interconnection processes necessary for implementation of the proposal. </a:t>
            </a:r>
          </a:p>
        </p:txBody>
      </p:sp>
      <p:sp>
        <p:nvSpPr>
          <p:cNvPr id="5" name="TextBox 4">
            <a:extLst>
              <a:ext uri="{FF2B5EF4-FFF2-40B4-BE49-F238E27FC236}">
                <a16:creationId xmlns:a16="http://schemas.microsoft.com/office/drawing/2014/main" id="{3E79713A-DCDC-4679-BDB2-572C62560CCD}"/>
              </a:ext>
            </a:extLst>
          </p:cNvPr>
          <p:cNvSpPr txBox="1"/>
          <p:nvPr/>
        </p:nvSpPr>
        <p:spPr>
          <a:xfrm>
            <a:off x="135274" y="3808078"/>
            <a:ext cx="8103765" cy="300082"/>
          </a:xfrm>
          <a:prstGeom prst="rect">
            <a:avLst/>
          </a:prstGeom>
          <a:noFill/>
        </p:spPr>
        <p:txBody>
          <a:bodyPr wrap="square" rtlCol="0">
            <a:spAutoFit/>
          </a:bodyPr>
          <a:lstStyle/>
          <a:p>
            <a:pPr defTabSz="685800" eaLnBrk="1" fontAlgn="auto" hangingPunct="1">
              <a:spcBef>
                <a:spcPts val="0"/>
              </a:spcBef>
              <a:spcAft>
                <a:spcPts val="0"/>
              </a:spcAft>
            </a:pPr>
            <a:r>
              <a:rPr lang="en-US" sz="1350" dirty="0">
                <a:solidFill>
                  <a:prstClr val="black"/>
                </a:solidFill>
                <a:latin typeface="Calibri" panose="020F0502020204030204"/>
              </a:rPr>
              <a:t>Therefore, completion of Step 2 should be by 2/24/2021 as we need input from Step #2 for Tier 3 AL.</a:t>
            </a:r>
          </a:p>
        </p:txBody>
      </p:sp>
      <p:sp>
        <p:nvSpPr>
          <p:cNvPr id="6" name="TextBox 5">
            <a:extLst>
              <a:ext uri="{FF2B5EF4-FFF2-40B4-BE49-F238E27FC236}">
                <a16:creationId xmlns:a16="http://schemas.microsoft.com/office/drawing/2014/main" id="{56AF9D95-C2B0-476E-98A7-E9E00ABBB554}"/>
              </a:ext>
            </a:extLst>
          </p:cNvPr>
          <p:cNvSpPr txBox="1"/>
          <p:nvPr/>
        </p:nvSpPr>
        <p:spPr>
          <a:xfrm>
            <a:off x="415255" y="2990152"/>
            <a:ext cx="4662182" cy="507831"/>
          </a:xfrm>
          <a:prstGeom prst="rect">
            <a:avLst/>
          </a:prstGeom>
          <a:noFill/>
        </p:spPr>
        <p:txBody>
          <a:bodyPr wrap="square" rtlCol="0">
            <a:spAutoFit/>
          </a:bodyPr>
          <a:lstStyle/>
          <a:p>
            <a:pPr defTabSz="685800" eaLnBrk="1" fontAlgn="auto" hangingPunct="1">
              <a:spcBef>
                <a:spcPts val="0"/>
              </a:spcBef>
              <a:spcAft>
                <a:spcPts val="0"/>
              </a:spcAft>
            </a:pPr>
            <a:r>
              <a:rPr lang="en-US" sz="1350" b="1" dirty="0">
                <a:solidFill>
                  <a:prstClr val="black"/>
                </a:solidFill>
                <a:latin typeface="Calibri" panose="020F0502020204030204"/>
              </a:rPr>
              <a:t>Decision Issued: </a:t>
            </a:r>
            <a:r>
              <a:rPr lang="en-US" sz="1350" dirty="0">
                <a:solidFill>
                  <a:prstClr val="black"/>
                </a:solidFill>
                <a:latin typeface="Calibri" panose="020F0502020204030204"/>
              </a:rPr>
              <a:t>9/24/2020</a:t>
            </a:r>
          </a:p>
          <a:p>
            <a:pPr defTabSz="685800" eaLnBrk="1" fontAlgn="auto" hangingPunct="1">
              <a:spcBef>
                <a:spcPts val="0"/>
              </a:spcBef>
              <a:spcAft>
                <a:spcPts val="0"/>
              </a:spcAft>
            </a:pPr>
            <a:r>
              <a:rPr lang="en-US" sz="1350" b="1" dirty="0">
                <a:solidFill>
                  <a:prstClr val="black"/>
                </a:solidFill>
                <a:latin typeface="Calibri" panose="020F0502020204030204"/>
              </a:rPr>
              <a:t>Tier 3 AL due: </a:t>
            </a:r>
            <a:r>
              <a:rPr lang="en-US" sz="1350" dirty="0">
                <a:solidFill>
                  <a:prstClr val="black"/>
                </a:solidFill>
                <a:latin typeface="Calibri" panose="020F0502020204030204"/>
              </a:rPr>
              <a:t>3/24/2021</a:t>
            </a:r>
          </a:p>
        </p:txBody>
      </p:sp>
    </p:spTree>
    <p:extLst>
      <p:ext uri="{BB962C8B-B14F-4D97-AF65-F5344CB8AC3E}">
        <p14:creationId xmlns:p14="http://schemas.microsoft.com/office/powerpoint/2010/main" val="165946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65D3FA4-C148-418B-9E4A-ACC9C1BDB5C5}"/>
              </a:ext>
            </a:extLst>
          </p:cNvPr>
          <p:cNvSpPr txBox="1"/>
          <p:nvPr/>
        </p:nvSpPr>
        <p:spPr>
          <a:xfrm>
            <a:off x="457200" y="2895600"/>
            <a:ext cx="7620000" cy="533400"/>
          </a:xfrm>
          <a:prstGeom prst="rect">
            <a:avLst/>
          </a:prstGeom>
        </p:spPr>
        <p:txBody>
          <a:bodyPr wrap="square" rtlCol="0">
            <a:normAutofit/>
          </a:bodyPr>
          <a:lstStyle/>
          <a:p>
            <a:pPr marL="0" marR="0" lvl="0" indent="0" algn="ctr" defTabSz="914400" rtl="0" eaLnBrk="0" fontAlgn="base" latinLnBrk="0" hangingPunct="0">
              <a:lnSpc>
                <a:spcPct val="100000"/>
              </a:lnSpc>
              <a:spcBef>
                <a:spcPts val="0"/>
              </a:spcBef>
              <a:spcAft>
                <a:spcPts val="600"/>
              </a:spcAft>
              <a:buClrTx/>
              <a:buSzTx/>
              <a:buFontTx/>
              <a:buNone/>
              <a:tabLst/>
              <a:defRPr/>
            </a:pPr>
            <a:r>
              <a:rPr kumimoji="0" lang="en-US" sz="26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Clause 4</a:t>
            </a:r>
          </a:p>
        </p:txBody>
      </p:sp>
    </p:spTree>
    <p:extLst>
      <p:ext uri="{BB962C8B-B14F-4D97-AF65-F5344CB8AC3E}">
        <p14:creationId xmlns:p14="http://schemas.microsoft.com/office/powerpoint/2010/main" val="42892947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103A6A-CB1C-48E1-9E3D-C8D356F6C896}"/>
              </a:ext>
            </a:extLst>
          </p:cNvPr>
          <p:cNvSpPr txBox="1"/>
          <p:nvPr/>
        </p:nvSpPr>
        <p:spPr>
          <a:xfrm>
            <a:off x="3045205" y="989377"/>
            <a:ext cx="2283903" cy="300082"/>
          </a:xfrm>
          <a:prstGeom prst="rect">
            <a:avLst/>
          </a:prstGeom>
          <a:noFill/>
        </p:spPr>
        <p:txBody>
          <a:bodyPr wrap="square" rtlCol="0">
            <a:spAutoFit/>
          </a:bodyPr>
          <a:lstStyle/>
          <a:p>
            <a:pPr defTabSz="685800" eaLnBrk="1" fontAlgn="auto" hangingPunct="1">
              <a:spcBef>
                <a:spcPts val="0"/>
              </a:spcBef>
              <a:spcAft>
                <a:spcPts val="0"/>
              </a:spcAft>
            </a:pPr>
            <a:r>
              <a:rPr lang="en-US" sz="1350" dirty="0">
                <a:solidFill>
                  <a:prstClr val="black"/>
                </a:solidFill>
                <a:latin typeface="Calibri" panose="020F0502020204030204"/>
              </a:rPr>
              <a:t>Breaking down OP 15 – Step 3</a:t>
            </a:r>
          </a:p>
        </p:txBody>
      </p:sp>
      <p:sp>
        <p:nvSpPr>
          <p:cNvPr id="4" name="TextBox 3">
            <a:extLst>
              <a:ext uri="{FF2B5EF4-FFF2-40B4-BE49-F238E27FC236}">
                <a16:creationId xmlns:a16="http://schemas.microsoft.com/office/drawing/2014/main" id="{684800D2-2AE1-40B2-A70E-E103316264DF}"/>
              </a:ext>
            </a:extLst>
          </p:cNvPr>
          <p:cNvSpPr txBox="1"/>
          <p:nvPr/>
        </p:nvSpPr>
        <p:spPr>
          <a:xfrm>
            <a:off x="264252" y="1309767"/>
            <a:ext cx="8286226" cy="1546577"/>
          </a:xfrm>
          <a:prstGeom prst="rect">
            <a:avLst/>
          </a:prstGeom>
          <a:noFill/>
        </p:spPr>
        <p:txBody>
          <a:bodyPr wrap="square" rtlCol="0">
            <a:spAutoFit/>
          </a:bodyPr>
          <a:lstStyle/>
          <a:p>
            <a:pPr marL="171450" defTabSz="685800" eaLnBrk="1" fontAlgn="auto" hangingPunct="1">
              <a:spcBef>
                <a:spcPts val="0"/>
              </a:spcBef>
              <a:spcAft>
                <a:spcPts val="0"/>
              </a:spcAft>
            </a:pPr>
            <a:r>
              <a:rPr lang="en-US" sz="1350" dirty="0">
                <a:solidFill>
                  <a:prstClr val="black"/>
                </a:solidFill>
                <a:latin typeface="Calibri" panose="020F0502020204030204"/>
              </a:rPr>
              <a:t>Step #3: </a:t>
            </a:r>
          </a:p>
          <a:p>
            <a:pPr marL="171450" defTabSz="685800" eaLnBrk="1" fontAlgn="auto" hangingPunct="1">
              <a:spcBef>
                <a:spcPts val="0"/>
              </a:spcBef>
              <a:spcAft>
                <a:spcPts val="0"/>
              </a:spcAft>
            </a:pPr>
            <a:r>
              <a:rPr lang="en-US" sz="1350" dirty="0">
                <a:solidFill>
                  <a:srgbClr val="000000"/>
                </a:solidFill>
                <a:latin typeface="Palatino Linotype" panose="02040502050505030304" pitchFamily="18" charset="0"/>
                <a:ea typeface="Calibri" panose="020F0502020204030204" pitchFamily="34" charset="0"/>
                <a:cs typeface="Palatino Linotype" panose="02040502050505030304" pitchFamily="18" charset="0"/>
              </a:rPr>
              <a:t>Within 60 days of adoption of a certification scheme for the Limited Generation Profile, Utilities shall modify the Rule 21 Interconnection Application Process to:</a:t>
            </a:r>
          </a:p>
          <a:p>
            <a:pPr marL="385763" indent="-214313" defTabSz="685800" eaLnBrk="1" fontAlgn="auto" hangingPunct="1">
              <a:spcBef>
                <a:spcPts val="0"/>
              </a:spcBef>
              <a:spcAft>
                <a:spcPts val="0"/>
              </a:spcAft>
              <a:buFont typeface="Arial" panose="020B0604020202020204" pitchFamily="34" charset="0"/>
              <a:buChar char="•"/>
            </a:pPr>
            <a:r>
              <a:rPr lang="en-US" sz="1350" dirty="0">
                <a:solidFill>
                  <a:srgbClr val="000000"/>
                </a:solidFill>
                <a:latin typeface="Palatino Linotype" panose="02040502050505030304" pitchFamily="18" charset="0"/>
                <a:ea typeface="Calibri" panose="020F0502020204030204" pitchFamily="34" charset="0"/>
                <a:cs typeface="Palatino Linotype" panose="02040502050505030304" pitchFamily="18" charset="0"/>
              </a:rPr>
              <a:t>Allow a distributed energy resources customer to include a Limited Generation Profile with their application, </a:t>
            </a:r>
          </a:p>
          <a:p>
            <a:pPr marL="385763" indent="-214313" defTabSz="685800" eaLnBrk="1" fontAlgn="auto" hangingPunct="1">
              <a:spcBef>
                <a:spcPts val="0"/>
              </a:spcBef>
              <a:spcAft>
                <a:spcPts val="0"/>
              </a:spcAft>
              <a:buFont typeface="Arial" panose="020B0604020202020204" pitchFamily="34" charset="0"/>
              <a:buChar char="•"/>
            </a:pPr>
            <a:r>
              <a:rPr lang="en-US" sz="1350" dirty="0">
                <a:solidFill>
                  <a:srgbClr val="000000"/>
                </a:solidFill>
                <a:latin typeface="Palatino Linotype" panose="02040502050505030304" pitchFamily="18" charset="0"/>
                <a:ea typeface="Calibri" panose="020F0502020204030204" pitchFamily="34" charset="0"/>
                <a:cs typeface="Palatino Linotype" panose="02040502050505030304" pitchFamily="18" charset="0"/>
              </a:rPr>
              <a:t>Require the customer to enable generation profile limiting functionality, and </a:t>
            </a:r>
          </a:p>
          <a:p>
            <a:pPr marL="385763" indent="-214313" defTabSz="685800" eaLnBrk="1" fontAlgn="auto" hangingPunct="1">
              <a:spcBef>
                <a:spcPts val="0"/>
              </a:spcBef>
              <a:spcAft>
                <a:spcPts val="0"/>
              </a:spcAft>
              <a:buFont typeface="Arial" panose="020B0604020202020204" pitchFamily="34" charset="0"/>
              <a:buChar char="•"/>
            </a:pPr>
            <a:r>
              <a:rPr lang="en-US" sz="1350" dirty="0">
                <a:solidFill>
                  <a:srgbClr val="000000"/>
                </a:solidFill>
                <a:latin typeface="Palatino Linotype" panose="02040502050505030304" pitchFamily="18" charset="0"/>
                <a:ea typeface="Calibri" panose="020F0502020204030204" pitchFamily="34" charset="0"/>
                <a:cs typeface="Palatino Linotype" panose="02040502050505030304" pitchFamily="18" charset="0"/>
              </a:rPr>
              <a:t>Allow Utilities opportunity to alter the profile if safety and reliability concerns warrant it.</a:t>
            </a:r>
          </a:p>
        </p:txBody>
      </p:sp>
      <p:sp>
        <p:nvSpPr>
          <p:cNvPr id="5" name="TextBox 4">
            <a:extLst>
              <a:ext uri="{FF2B5EF4-FFF2-40B4-BE49-F238E27FC236}">
                <a16:creationId xmlns:a16="http://schemas.microsoft.com/office/drawing/2014/main" id="{3E79713A-DCDC-4679-BDB2-572C62560CCD}"/>
              </a:ext>
            </a:extLst>
          </p:cNvPr>
          <p:cNvSpPr txBox="1"/>
          <p:nvPr/>
        </p:nvSpPr>
        <p:spPr>
          <a:xfrm>
            <a:off x="264252" y="4635239"/>
            <a:ext cx="8103765" cy="715581"/>
          </a:xfrm>
          <a:prstGeom prst="rect">
            <a:avLst/>
          </a:prstGeom>
          <a:noFill/>
        </p:spPr>
        <p:txBody>
          <a:bodyPr wrap="square" rtlCol="0">
            <a:spAutoFit/>
          </a:bodyPr>
          <a:lstStyle/>
          <a:p>
            <a:pPr defTabSz="685800" eaLnBrk="1" fontAlgn="auto" hangingPunct="1">
              <a:spcBef>
                <a:spcPts val="0"/>
              </a:spcBef>
              <a:spcAft>
                <a:spcPts val="0"/>
              </a:spcAft>
            </a:pPr>
            <a:r>
              <a:rPr lang="en-US" sz="1350" dirty="0">
                <a:solidFill>
                  <a:prstClr val="black"/>
                </a:solidFill>
                <a:latin typeface="Calibri" panose="020F0502020204030204"/>
              </a:rPr>
              <a:t>There is some conflict between Step #2 and Step #3.  Some clarification and support from the commission may be good here:</a:t>
            </a:r>
          </a:p>
          <a:p>
            <a:pPr marL="557213" lvl="1" indent="-214313" defTabSz="685800" eaLnBrk="1" fontAlgn="auto" hangingPunct="1">
              <a:spcBef>
                <a:spcPts val="0"/>
              </a:spcBef>
              <a:spcAft>
                <a:spcPts val="0"/>
              </a:spcAft>
              <a:buFont typeface="Arial" panose="020B0604020202020204" pitchFamily="34" charset="0"/>
              <a:buChar char="•"/>
            </a:pPr>
            <a:r>
              <a:rPr lang="en-US" sz="1350" dirty="0">
                <a:solidFill>
                  <a:prstClr val="black"/>
                </a:solidFill>
                <a:latin typeface="Calibri" panose="020F0502020204030204"/>
              </a:rPr>
              <a:t>Do we need an AL for this? If so, can this be done in the same AL as that of Step #2?</a:t>
            </a:r>
          </a:p>
        </p:txBody>
      </p:sp>
      <p:sp>
        <p:nvSpPr>
          <p:cNvPr id="6" name="TextBox 5">
            <a:extLst>
              <a:ext uri="{FF2B5EF4-FFF2-40B4-BE49-F238E27FC236}">
                <a16:creationId xmlns:a16="http://schemas.microsoft.com/office/drawing/2014/main" id="{56AF9D95-C2B0-476E-98A7-E9E00ABBB554}"/>
              </a:ext>
            </a:extLst>
          </p:cNvPr>
          <p:cNvSpPr txBox="1"/>
          <p:nvPr/>
        </p:nvSpPr>
        <p:spPr>
          <a:xfrm>
            <a:off x="264252" y="2819634"/>
            <a:ext cx="7518633" cy="300082"/>
          </a:xfrm>
          <a:prstGeom prst="rect">
            <a:avLst/>
          </a:prstGeom>
          <a:noFill/>
        </p:spPr>
        <p:txBody>
          <a:bodyPr wrap="square" rtlCol="0">
            <a:spAutoFit/>
          </a:bodyPr>
          <a:lstStyle/>
          <a:p>
            <a:pPr defTabSz="685800" eaLnBrk="1" fontAlgn="auto" hangingPunct="1">
              <a:spcBef>
                <a:spcPts val="0"/>
              </a:spcBef>
              <a:spcAft>
                <a:spcPts val="0"/>
              </a:spcAft>
            </a:pPr>
            <a:r>
              <a:rPr lang="en-US" sz="1350" b="1" dirty="0">
                <a:solidFill>
                  <a:prstClr val="black"/>
                </a:solidFill>
                <a:latin typeface="Calibri" panose="020F0502020204030204"/>
              </a:rPr>
              <a:t>Anticipated adoption (approval) certification Scheme for Limited Generation Profile: </a:t>
            </a:r>
            <a:r>
              <a:rPr lang="en-US" sz="1350" dirty="0">
                <a:solidFill>
                  <a:prstClr val="black"/>
                </a:solidFill>
                <a:latin typeface="Calibri" panose="020F0502020204030204"/>
              </a:rPr>
              <a:t>12/31/2020*</a:t>
            </a:r>
          </a:p>
        </p:txBody>
      </p:sp>
      <p:sp>
        <p:nvSpPr>
          <p:cNvPr id="2" name="TextBox 1">
            <a:extLst>
              <a:ext uri="{FF2B5EF4-FFF2-40B4-BE49-F238E27FC236}">
                <a16:creationId xmlns:a16="http://schemas.microsoft.com/office/drawing/2014/main" id="{0CD80B16-32AC-4C28-95EF-1A6464F5FFBC}"/>
              </a:ext>
            </a:extLst>
          </p:cNvPr>
          <p:cNvSpPr txBox="1"/>
          <p:nvPr/>
        </p:nvSpPr>
        <p:spPr>
          <a:xfrm>
            <a:off x="411266" y="3082752"/>
            <a:ext cx="6832833" cy="715581"/>
          </a:xfrm>
          <a:prstGeom prst="rect">
            <a:avLst/>
          </a:prstGeom>
          <a:noFill/>
        </p:spPr>
        <p:txBody>
          <a:bodyPr wrap="square" rtlCol="0">
            <a:spAutoFit/>
          </a:bodyPr>
          <a:lstStyle/>
          <a:p>
            <a:pPr marL="214313" indent="-214313" defTabSz="685800" eaLnBrk="1" fontAlgn="auto" hangingPunct="1">
              <a:spcBef>
                <a:spcPts val="0"/>
              </a:spcBef>
              <a:spcAft>
                <a:spcPts val="0"/>
              </a:spcAft>
              <a:buFont typeface="Arial" panose="020B0604020202020204" pitchFamily="34" charset="0"/>
              <a:buChar char="•"/>
            </a:pPr>
            <a:r>
              <a:rPr lang="en-US" sz="1350" dirty="0">
                <a:solidFill>
                  <a:prstClr val="black"/>
                </a:solidFill>
                <a:latin typeface="Calibri" panose="020F0502020204030204"/>
              </a:rPr>
              <a:t>Relying on the approval of the revised UL PCS standard currently being updated via weekly working UL PCS working group meetings</a:t>
            </a:r>
          </a:p>
          <a:p>
            <a:pPr marL="214313" indent="-214313" defTabSz="685800" eaLnBrk="1" fontAlgn="auto" hangingPunct="1">
              <a:spcBef>
                <a:spcPts val="0"/>
              </a:spcBef>
              <a:spcAft>
                <a:spcPts val="0"/>
              </a:spcAft>
              <a:buFont typeface="Arial" panose="020B0604020202020204" pitchFamily="34" charset="0"/>
              <a:buChar char="•"/>
            </a:pPr>
            <a:r>
              <a:rPr lang="en-US" sz="1350" dirty="0">
                <a:solidFill>
                  <a:prstClr val="black"/>
                </a:solidFill>
                <a:latin typeface="Calibri" panose="020F0502020204030204"/>
              </a:rPr>
              <a:t>If John Berdner or Tim Zgonena are in the call, they may provide an update </a:t>
            </a:r>
          </a:p>
        </p:txBody>
      </p:sp>
      <p:sp>
        <p:nvSpPr>
          <p:cNvPr id="7" name="Rectangle 6">
            <a:extLst>
              <a:ext uri="{FF2B5EF4-FFF2-40B4-BE49-F238E27FC236}">
                <a16:creationId xmlns:a16="http://schemas.microsoft.com/office/drawing/2014/main" id="{BC7BD10C-9019-490B-AE66-5D1FB6FF080A}"/>
              </a:ext>
            </a:extLst>
          </p:cNvPr>
          <p:cNvSpPr/>
          <p:nvPr/>
        </p:nvSpPr>
        <p:spPr>
          <a:xfrm>
            <a:off x="264251" y="3775249"/>
            <a:ext cx="7795472" cy="923330"/>
          </a:xfrm>
          <a:prstGeom prst="rect">
            <a:avLst/>
          </a:prstGeom>
        </p:spPr>
        <p:txBody>
          <a:bodyPr wrap="square">
            <a:spAutoFit/>
          </a:bodyPr>
          <a:lstStyle/>
          <a:p>
            <a:pPr defTabSz="685800" eaLnBrk="1" fontAlgn="auto" hangingPunct="1">
              <a:spcBef>
                <a:spcPts val="0"/>
              </a:spcBef>
              <a:spcAft>
                <a:spcPts val="0"/>
              </a:spcAft>
            </a:pPr>
            <a:r>
              <a:rPr lang="en-US" sz="1350" b="1" dirty="0">
                <a:solidFill>
                  <a:prstClr val="black"/>
                </a:solidFill>
                <a:latin typeface="Calibri" panose="020F0502020204030204"/>
              </a:rPr>
              <a:t>Rule 21 shall be modified by: </a:t>
            </a:r>
            <a:r>
              <a:rPr lang="en-US" sz="1350" dirty="0">
                <a:solidFill>
                  <a:prstClr val="black"/>
                </a:solidFill>
                <a:latin typeface="Calibri" panose="020F0502020204030204"/>
              </a:rPr>
              <a:t>3/01/2021. </a:t>
            </a:r>
          </a:p>
          <a:p>
            <a:pPr marL="557213" lvl="1" indent="-214313" defTabSz="685800" eaLnBrk="1" fontAlgn="auto" hangingPunct="1">
              <a:spcBef>
                <a:spcPts val="0"/>
              </a:spcBef>
              <a:spcAft>
                <a:spcPts val="0"/>
              </a:spcAft>
              <a:buFont typeface="Arial" panose="020B0604020202020204" pitchFamily="34" charset="0"/>
              <a:buChar char="•"/>
            </a:pPr>
            <a:r>
              <a:rPr lang="en-US" sz="1350" dirty="0">
                <a:solidFill>
                  <a:prstClr val="black"/>
                </a:solidFill>
                <a:latin typeface="Calibri" panose="020F0502020204030204"/>
              </a:rPr>
              <a:t>Assuming that </a:t>
            </a:r>
            <a:r>
              <a:rPr lang="en-US" sz="1350" dirty="0">
                <a:solidFill>
                  <a:srgbClr val="000000"/>
                </a:solidFill>
                <a:latin typeface="Palatino Linotype" panose="02040502050505030304" pitchFamily="18" charset="0"/>
                <a:ea typeface="Calibri" panose="020F0502020204030204" pitchFamily="34" charset="0"/>
                <a:cs typeface="Palatino Linotype" panose="02040502050505030304" pitchFamily="18" charset="0"/>
              </a:rPr>
              <a:t>adoption of a certification scheme would be by 2/1/2020</a:t>
            </a:r>
            <a:endParaRPr lang="en-US" sz="1350" dirty="0">
              <a:solidFill>
                <a:prstClr val="black"/>
              </a:solidFill>
              <a:latin typeface="Calibri" panose="020F0502020204030204"/>
            </a:endParaRPr>
          </a:p>
          <a:p>
            <a:pPr marL="557213" lvl="1" indent="-214313" defTabSz="685800" eaLnBrk="1" fontAlgn="auto" hangingPunct="1">
              <a:spcBef>
                <a:spcPts val="0"/>
              </a:spcBef>
              <a:spcAft>
                <a:spcPts val="0"/>
              </a:spcAft>
              <a:buFont typeface="Arial" panose="020B0604020202020204" pitchFamily="34" charset="0"/>
              <a:buChar char="•"/>
            </a:pPr>
            <a:r>
              <a:rPr lang="en-US" sz="1350" dirty="0">
                <a:solidFill>
                  <a:prstClr val="black"/>
                </a:solidFill>
                <a:latin typeface="Calibri" panose="020F0502020204030204"/>
              </a:rPr>
              <a:t>Assuming this would be done through an Advice Letter although the order does not specify that.</a:t>
            </a:r>
          </a:p>
          <a:p>
            <a:pPr marL="557213" lvl="1" indent="-214313" defTabSz="685800" eaLnBrk="1" fontAlgn="auto" hangingPunct="1">
              <a:spcBef>
                <a:spcPts val="0"/>
              </a:spcBef>
              <a:spcAft>
                <a:spcPts val="0"/>
              </a:spcAft>
              <a:buFont typeface="Arial" panose="020B0604020202020204" pitchFamily="34" charset="0"/>
              <a:buChar char="•"/>
            </a:pPr>
            <a:r>
              <a:rPr lang="en-US" sz="1350" dirty="0">
                <a:solidFill>
                  <a:prstClr val="black"/>
                </a:solidFill>
                <a:latin typeface="Calibri" panose="020F0502020204030204"/>
              </a:rPr>
              <a:t>Assuming approval of certification Scheme for Limited Generation Profile by 12/31/2020</a:t>
            </a:r>
          </a:p>
        </p:txBody>
      </p:sp>
    </p:spTree>
    <p:extLst>
      <p:ext uri="{BB962C8B-B14F-4D97-AF65-F5344CB8AC3E}">
        <p14:creationId xmlns:p14="http://schemas.microsoft.com/office/powerpoint/2010/main" val="41802369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103A6A-CB1C-48E1-9E3D-C8D356F6C896}"/>
              </a:ext>
            </a:extLst>
          </p:cNvPr>
          <p:cNvSpPr txBox="1"/>
          <p:nvPr/>
        </p:nvSpPr>
        <p:spPr>
          <a:xfrm>
            <a:off x="3045205" y="989377"/>
            <a:ext cx="2283903" cy="300082"/>
          </a:xfrm>
          <a:prstGeom prst="rect">
            <a:avLst/>
          </a:prstGeom>
          <a:noFill/>
        </p:spPr>
        <p:txBody>
          <a:bodyPr wrap="square" rtlCol="0">
            <a:spAutoFit/>
          </a:bodyPr>
          <a:lstStyle/>
          <a:p>
            <a:pPr defTabSz="685800" eaLnBrk="1" fontAlgn="auto" hangingPunct="1">
              <a:spcBef>
                <a:spcPts val="0"/>
              </a:spcBef>
              <a:spcAft>
                <a:spcPts val="0"/>
              </a:spcAft>
            </a:pPr>
            <a:r>
              <a:rPr lang="en-US" sz="1350" dirty="0">
                <a:solidFill>
                  <a:prstClr val="black"/>
                </a:solidFill>
                <a:latin typeface="Calibri" panose="020F0502020204030204"/>
              </a:rPr>
              <a:t>Breaking down OP 15 – Step 3</a:t>
            </a:r>
          </a:p>
        </p:txBody>
      </p:sp>
      <p:sp>
        <p:nvSpPr>
          <p:cNvPr id="4" name="TextBox 3">
            <a:extLst>
              <a:ext uri="{FF2B5EF4-FFF2-40B4-BE49-F238E27FC236}">
                <a16:creationId xmlns:a16="http://schemas.microsoft.com/office/drawing/2014/main" id="{684800D2-2AE1-40B2-A70E-E103316264DF}"/>
              </a:ext>
            </a:extLst>
          </p:cNvPr>
          <p:cNvSpPr txBox="1"/>
          <p:nvPr/>
        </p:nvSpPr>
        <p:spPr>
          <a:xfrm>
            <a:off x="264252" y="1309767"/>
            <a:ext cx="8286226" cy="300082"/>
          </a:xfrm>
          <a:prstGeom prst="rect">
            <a:avLst/>
          </a:prstGeom>
          <a:noFill/>
        </p:spPr>
        <p:txBody>
          <a:bodyPr wrap="square" rtlCol="0">
            <a:spAutoFit/>
          </a:bodyPr>
          <a:lstStyle/>
          <a:p>
            <a:pPr marL="171450" defTabSz="685800" eaLnBrk="1" fontAlgn="auto" hangingPunct="1">
              <a:spcBef>
                <a:spcPts val="0"/>
              </a:spcBef>
              <a:spcAft>
                <a:spcPts val="0"/>
              </a:spcAft>
            </a:pPr>
            <a:r>
              <a:rPr lang="en-US" sz="1350" dirty="0">
                <a:solidFill>
                  <a:prstClr val="black"/>
                </a:solidFill>
                <a:latin typeface="Calibri" panose="020F0502020204030204"/>
              </a:rPr>
              <a:t>Step #3 Continued: </a:t>
            </a:r>
          </a:p>
        </p:txBody>
      </p:sp>
      <p:sp>
        <p:nvSpPr>
          <p:cNvPr id="7" name="TextBox 6">
            <a:extLst>
              <a:ext uri="{FF2B5EF4-FFF2-40B4-BE49-F238E27FC236}">
                <a16:creationId xmlns:a16="http://schemas.microsoft.com/office/drawing/2014/main" id="{7146FC3B-65E5-4F62-8A92-E1D89A717F55}"/>
              </a:ext>
            </a:extLst>
          </p:cNvPr>
          <p:cNvSpPr txBox="1"/>
          <p:nvPr/>
        </p:nvSpPr>
        <p:spPr>
          <a:xfrm>
            <a:off x="435750" y="1716621"/>
            <a:ext cx="8040848" cy="715581"/>
          </a:xfrm>
          <a:prstGeom prst="rect">
            <a:avLst/>
          </a:prstGeom>
          <a:noFill/>
        </p:spPr>
        <p:txBody>
          <a:bodyPr wrap="square" rtlCol="0">
            <a:spAutoFit/>
          </a:bodyPr>
          <a:lstStyle/>
          <a:p>
            <a:pPr defTabSz="685800" eaLnBrk="1" fontAlgn="auto" hangingPunct="1">
              <a:spcBef>
                <a:spcPts val="0"/>
              </a:spcBef>
              <a:spcAft>
                <a:spcPts val="0"/>
              </a:spcAft>
            </a:pPr>
            <a:r>
              <a:rPr lang="en-US" sz="1350" dirty="0">
                <a:solidFill>
                  <a:prstClr val="black"/>
                </a:solidFill>
                <a:latin typeface="Calibri" panose="020F0502020204030204" pitchFamily="34" charset="0"/>
                <a:cs typeface="Times New Roman" panose="02020603050405020304" pitchFamily="18" charset="0"/>
              </a:rPr>
              <a:t>R</a:t>
            </a:r>
            <a:r>
              <a:rPr lang="en-US" sz="1350" dirty="0">
                <a:solidFill>
                  <a:prstClr val="black"/>
                </a:solidFill>
                <a:latin typeface="Calibri" panose="020F0502020204030204" pitchFamily="34" charset="0"/>
                <a:ea typeface="Calibri" panose="020F0502020204030204" pitchFamily="34" charset="0"/>
                <a:cs typeface="Times New Roman" panose="02020603050405020304" pitchFamily="18" charset="0"/>
              </a:rPr>
              <a:t>etroactive alterations to the </a:t>
            </a:r>
            <a:r>
              <a:rPr lang="en-US" sz="1350" dirty="0">
                <a:solidFill>
                  <a:srgbClr val="000000"/>
                </a:solidFill>
                <a:latin typeface="Palatino Linotype" panose="02040502050505030304" pitchFamily="18" charset="0"/>
                <a:ea typeface="Calibri" panose="020F0502020204030204" pitchFamily="34" charset="0"/>
                <a:cs typeface="Palatino Linotype" panose="02040502050505030304" pitchFamily="18" charset="0"/>
              </a:rPr>
              <a:t>generation profiles shall not reduce generation to below a pre-defined static level, i.e., the lowest Integrated Capacity Analysis – Static Grid typical profile value identified at the time of the Interconnection Application. </a:t>
            </a:r>
          </a:p>
        </p:txBody>
      </p:sp>
      <p:sp>
        <p:nvSpPr>
          <p:cNvPr id="5" name="TextBox 4">
            <a:extLst>
              <a:ext uri="{FF2B5EF4-FFF2-40B4-BE49-F238E27FC236}">
                <a16:creationId xmlns:a16="http://schemas.microsoft.com/office/drawing/2014/main" id="{E1BA83FE-302C-4F00-AE6B-4FDF0031F3B2}"/>
              </a:ext>
            </a:extLst>
          </p:cNvPr>
          <p:cNvSpPr txBox="1"/>
          <p:nvPr/>
        </p:nvSpPr>
        <p:spPr>
          <a:xfrm>
            <a:off x="435750" y="2538972"/>
            <a:ext cx="8040848" cy="715581"/>
          </a:xfrm>
          <a:prstGeom prst="rect">
            <a:avLst/>
          </a:prstGeom>
          <a:noFill/>
        </p:spPr>
        <p:txBody>
          <a:bodyPr wrap="square" rtlCol="0">
            <a:spAutoFit/>
          </a:bodyPr>
          <a:lstStyle/>
          <a:p>
            <a:pPr defTabSz="685800" eaLnBrk="1" fontAlgn="auto" hangingPunct="1">
              <a:spcBef>
                <a:spcPts val="0"/>
              </a:spcBef>
              <a:spcAft>
                <a:spcPts val="0"/>
              </a:spcAft>
            </a:pPr>
            <a:r>
              <a:rPr lang="en-US" sz="1350" dirty="0">
                <a:solidFill>
                  <a:prstClr val="black"/>
                </a:solidFill>
                <a:latin typeface="Calibri" panose="020F0502020204030204" pitchFamily="34" charset="0"/>
                <a:ea typeface="Calibri" panose="020F0502020204030204" pitchFamily="34" charset="0"/>
                <a:cs typeface="Times New Roman" panose="02020603050405020304" pitchFamily="18" charset="0"/>
              </a:rPr>
              <a:t>As part of the proposal, Utilities shall: </a:t>
            </a:r>
          </a:p>
          <a:p>
            <a:pPr defTabSz="685800" eaLnBrk="1" fontAlgn="auto" hangingPunct="1">
              <a:spcBef>
                <a:spcPts val="0"/>
              </a:spcBef>
              <a:spcAft>
                <a:spcPts val="0"/>
              </a:spcAft>
            </a:pPr>
            <a:r>
              <a:rPr lang="en-US" sz="135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135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i</a:t>
            </a:r>
            <a:r>
              <a:rPr lang="en-US" sz="1350" dirty="0">
                <a:solidFill>
                  <a:prstClr val="black"/>
                </a:solidFill>
                <a:latin typeface="Calibri" panose="020F0502020204030204" pitchFamily="34" charset="0"/>
                <a:ea typeface="Calibri" panose="020F0502020204030204" pitchFamily="34" charset="0"/>
                <a:cs typeface="Times New Roman" panose="02020603050405020304" pitchFamily="18" charset="0"/>
              </a:rPr>
              <a:t>) allow customers to utilize a smart inverter’s ability to increase its output on a monthly basis; and </a:t>
            </a:r>
          </a:p>
          <a:p>
            <a:pPr defTabSz="685800" eaLnBrk="1" fontAlgn="auto" hangingPunct="1">
              <a:spcBef>
                <a:spcPts val="0"/>
              </a:spcBef>
              <a:spcAft>
                <a:spcPts val="0"/>
              </a:spcAft>
            </a:pPr>
            <a:r>
              <a:rPr lang="en-US" sz="1350" dirty="0">
                <a:solidFill>
                  <a:prstClr val="black"/>
                </a:solidFill>
                <a:latin typeface="Calibri" panose="020F0502020204030204" pitchFamily="34" charset="0"/>
                <a:ea typeface="Calibri" panose="020F0502020204030204" pitchFamily="34" charset="0"/>
                <a:cs typeface="Times New Roman" panose="02020603050405020304" pitchFamily="18" charset="0"/>
              </a:rPr>
              <a:t>	ii) use a 10% buffer, which shall be revisited. </a:t>
            </a:r>
            <a:endParaRPr lang="en-US" sz="1350" dirty="0">
              <a:solidFill>
                <a:prstClr val="black"/>
              </a:solidFill>
              <a:latin typeface="Calibri" panose="020F0502020204030204"/>
            </a:endParaRPr>
          </a:p>
        </p:txBody>
      </p:sp>
    </p:spTree>
    <p:extLst>
      <p:ext uri="{BB962C8B-B14F-4D97-AF65-F5344CB8AC3E}">
        <p14:creationId xmlns:p14="http://schemas.microsoft.com/office/powerpoint/2010/main" val="11603717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103A6A-CB1C-48E1-9E3D-C8D356F6C896}"/>
              </a:ext>
            </a:extLst>
          </p:cNvPr>
          <p:cNvSpPr txBox="1"/>
          <p:nvPr/>
        </p:nvSpPr>
        <p:spPr>
          <a:xfrm>
            <a:off x="3045205" y="989377"/>
            <a:ext cx="2283903" cy="300082"/>
          </a:xfrm>
          <a:prstGeom prst="rect">
            <a:avLst/>
          </a:prstGeom>
          <a:noFill/>
        </p:spPr>
        <p:txBody>
          <a:bodyPr wrap="square" rtlCol="0">
            <a:spAutoFit/>
          </a:bodyPr>
          <a:lstStyle/>
          <a:p>
            <a:pPr defTabSz="685800" eaLnBrk="1" fontAlgn="auto" hangingPunct="1">
              <a:spcBef>
                <a:spcPts val="0"/>
              </a:spcBef>
              <a:spcAft>
                <a:spcPts val="0"/>
              </a:spcAft>
            </a:pPr>
            <a:r>
              <a:rPr lang="en-US" sz="1350" dirty="0">
                <a:solidFill>
                  <a:prstClr val="black"/>
                </a:solidFill>
                <a:latin typeface="Calibri" panose="020F0502020204030204"/>
              </a:rPr>
              <a:t>Breaking down OP 15- Step 4</a:t>
            </a:r>
          </a:p>
        </p:txBody>
      </p:sp>
      <p:sp>
        <p:nvSpPr>
          <p:cNvPr id="4" name="TextBox 3">
            <a:extLst>
              <a:ext uri="{FF2B5EF4-FFF2-40B4-BE49-F238E27FC236}">
                <a16:creationId xmlns:a16="http://schemas.microsoft.com/office/drawing/2014/main" id="{684800D2-2AE1-40B2-A70E-E103316264DF}"/>
              </a:ext>
            </a:extLst>
          </p:cNvPr>
          <p:cNvSpPr txBox="1"/>
          <p:nvPr/>
        </p:nvSpPr>
        <p:spPr>
          <a:xfrm>
            <a:off x="264252" y="1309767"/>
            <a:ext cx="8286226" cy="300082"/>
          </a:xfrm>
          <a:prstGeom prst="rect">
            <a:avLst/>
          </a:prstGeom>
          <a:noFill/>
        </p:spPr>
        <p:txBody>
          <a:bodyPr wrap="square" rtlCol="0">
            <a:spAutoFit/>
          </a:bodyPr>
          <a:lstStyle/>
          <a:p>
            <a:pPr marL="171450" defTabSz="685800" eaLnBrk="1" fontAlgn="auto" hangingPunct="1">
              <a:spcBef>
                <a:spcPts val="0"/>
              </a:spcBef>
              <a:spcAft>
                <a:spcPts val="0"/>
              </a:spcAft>
            </a:pPr>
            <a:r>
              <a:rPr lang="en-US" sz="1350" dirty="0">
                <a:solidFill>
                  <a:prstClr val="black"/>
                </a:solidFill>
                <a:latin typeface="Calibri" panose="020F0502020204030204"/>
              </a:rPr>
              <a:t>Step #4: Not part of SIWG discussion (Reporting) </a:t>
            </a:r>
          </a:p>
        </p:txBody>
      </p:sp>
      <p:sp>
        <p:nvSpPr>
          <p:cNvPr id="2" name="TextBox 1">
            <a:extLst>
              <a:ext uri="{FF2B5EF4-FFF2-40B4-BE49-F238E27FC236}">
                <a16:creationId xmlns:a16="http://schemas.microsoft.com/office/drawing/2014/main" id="{69C48C97-FE22-4DBB-AD8C-0C1AE19B9A41}"/>
              </a:ext>
            </a:extLst>
          </p:cNvPr>
          <p:cNvSpPr txBox="1"/>
          <p:nvPr/>
        </p:nvSpPr>
        <p:spPr>
          <a:xfrm>
            <a:off x="264252" y="1782136"/>
            <a:ext cx="8550480" cy="1131079"/>
          </a:xfrm>
          <a:prstGeom prst="rect">
            <a:avLst/>
          </a:prstGeom>
          <a:noFill/>
        </p:spPr>
        <p:txBody>
          <a:bodyPr wrap="square" rtlCol="0">
            <a:spAutoFit/>
          </a:bodyPr>
          <a:lstStyle/>
          <a:p>
            <a:pPr defTabSz="685800" eaLnBrk="1" fontAlgn="auto" hangingPunct="1">
              <a:spcBef>
                <a:spcPts val="0"/>
              </a:spcBef>
              <a:spcAft>
                <a:spcPts val="0"/>
              </a:spcAft>
            </a:pPr>
            <a:r>
              <a:rPr lang="en-US" sz="1350" dirty="0">
                <a:solidFill>
                  <a:srgbClr val="000000"/>
                </a:solidFill>
                <a:latin typeface="Palatino Linotype" panose="02040502050505030304" pitchFamily="18" charset="0"/>
                <a:ea typeface="Calibri" panose="020F0502020204030204" pitchFamily="34" charset="0"/>
                <a:cs typeface="Palatino Linotype" panose="02040502050505030304" pitchFamily="18" charset="0"/>
              </a:rPr>
              <a:t>No later than 18 months after the implementation of this proposal, Utilities shall submit a Tier 3 Advice Letter providing data obtained from Proposals 8b and 8c, assessing the effectiveness of the use of the ICA values within the interconnection process and addressing whether the Commission should continue use of the 10% buffer or adjust it, based on the data. </a:t>
            </a:r>
          </a:p>
          <a:p>
            <a:pPr defTabSz="685800" eaLnBrk="1" fontAlgn="auto" hangingPunct="1">
              <a:spcBef>
                <a:spcPts val="0"/>
              </a:spcBef>
              <a:spcAft>
                <a:spcPts val="0"/>
              </a:spcAft>
            </a:pPr>
            <a:endParaRPr lang="en-US" sz="1350" dirty="0">
              <a:solidFill>
                <a:prstClr val="black"/>
              </a:solidFill>
              <a:latin typeface="Calibri" panose="020F0502020204030204"/>
            </a:endParaRPr>
          </a:p>
        </p:txBody>
      </p:sp>
    </p:spTree>
    <p:extLst>
      <p:ext uri="{BB962C8B-B14F-4D97-AF65-F5344CB8AC3E}">
        <p14:creationId xmlns:p14="http://schemas.microsoft.com/office/powerpoint/2010/main" val="16066277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96F1BC5-AFA8-443F-A921-F04AEEAD1714}"/>
              </a:ext>
            </a:extLst>
          </p:cNvPr>
          <p:cNvPicPr>
            <a:picLocks noChangeAspect="1"/>
          </p:cNvPicPr>
          <p:nvPr/>
        </p:nvPicPr>
        <p:blipFill>
          <a:blip r:embed="rId2"/>
          <a:stretch>
            <a:fillRect/>
          </a:stretch>
        </p:blipFill>
        <p:spPr>
          <a:xfrm>
            <a:off x="591425" y="957750"/>
            <a:ext cx="7192281" cy="4307816"/>
          </a:xfrm>
          <a:prstGeom prst="rect">
            <a:avLst/>
          </a:prstGeom>
        </p:spPr>
      </p:pic>
    </p:spTree>
    <p:extLst>
      <p:ext uri="{BB962C8B-B14F-4D97-AF65-F5344CB8AC3E}">
        <p14:creationId xmlns:p14="http://schemas.microsoft.com/office/powerpoint/2010/main" val="31785773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103A6A-CB1C-48E1-9E3D-C8D356F6C896}"/>
              </a:ext>
            </a:extLst>
          </p:cNvPr>
          <p:cNvSpPr txBox="1"/>
          <p:nvPr/>
        </p:nvSpPr>
        <p:spPr>
          <a:xfrm>
            <a:off x="3045205" y="989377"/>
            <a:ext cx="2283903" cy="415498"/>
          </a:xfrm>
          <a:prstGeom prst="rect">
            <a:avLst/>
          </a:prstGeom>
          <a:noFill/>
        </p:spPr>
        <p:txBody>
          <a:bodyPr wrap="square" rtlCol="0">
            <a:spAutoFit/>
          </a:bodyPr>
          <a:lstStyle/>
          <a:p>
            <a:pPr algn="ctr" defTabSz="685800" eaLnBrk="1" fontAlgn="auto" hangingPunct="1">
              <a:spcBef>
                <a:spcPts val="0"/>
              </a:spcBef>
              <a:spcAft>
                <a:spcPts val="0"/>
              </a:spcAft>
            </a:pPr>
            <a:r>
              <a:rPr lang="en-US" sz="2100" dirty="0">
                <a:solidFill>
                  <a:prstClr val="black"/>
                </a:solidFill>
                <a:latin typeface="Calibri" panose="020F0502020204030204"/>
              </a:rPr>
              <a:t>Next Steps</a:t>
            </a:r>
          </a:p>
        </p:txBody>
      </p:sp>
      <p:sp>
        <p:nvSpPr>
          <p:cNvPr id="2" name="TextBox 1">
            <a:extLst>
              <a:ext uri="{FF2B5EF4-FFF2-40B4-BE49-F238E27FC236}">
                <a16:creationId xmlns:a16="http://schemas.microsoft.com/office/drawing/2014/main" id="{FD2085D1-3D38-4968-A98F-CD03876CBE4E}"/>
              </a:ext>
            </a:extLst>
          </p:cNvPr>
          <p:cNvSpPr txBox="1"/>
          <p:nvPr/>
        </p:nvSpPr>
        <p:spPr>
          <a:xfrm>
            <a:off x="2271319" y="2241433"/>
            <a:ext cx="4486013" cy="300082"/>
          </a:xfrm>
          <a:prstGeom prst="rect">
            <a:avLst/>
          </a:prstGeom>
          <a:noFill/>
        </p:spPr>
        <p:txBody>
          <a:bodyPr wrap="square" rtlCol="0">
            <a:spAutoFit/>
          </a:bodyPr>
          <a:lstStyle/>
          <a:p>
            <a:pPr defTabSz="685800" eaLnBrk="1" fontAlgn="auto" hangingPunct="1">
              <a:spcBef>
                <a:spcPts val="0"/>
              </a:spcBef>
              <a:spcAft>
                <a:spcPts val="0"/>
              </a:spcAft>
            </a:pPr>
            <a:r>
              <a:rPr lang="en-US" sz="1350" dirty="0">
                <a:solidFill>
                  <a:prstClr val="black"/>
                </a:solidFill>
                <a:latin typeface="Calibri" panose="020F0502020204030204"/>
              </a:rPr>
              <a:t>Next meeting will be focused on the elements of Step #2</a:t>
            </a:r>
          </a:p>
        </p:txBody>
      </p:sp>
    </p:spTree>
    <p:extLst>
      <p:ext uri="{BB962C8B-B14F-4D97-AF65-F5344CB8AC3E}">
        <p14:creationId xmlns:p14="http://schemas.microsoft.com/office/powerpoint/2010/main" val="462135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Number Placeholder 6">
            <a:extLst>
              <a:ext uri="{FF2B5EF4-FFF2-40B4-BE49-F238E27FC236}">
                <a16:creationId xmlns:a16="http://schemas.microsoft.com/office/drawing/2014/main" id="{0FDD18E9-2026-324E-8E9F-5BD20CC2F15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B89DA1A-6B71-6641-AE59-9B4E1797F2D6}" type="slidenum">
              <a:rPr lang="en-US" altLang="en-US" sz="1400" smtClean="0"/>
              <a:pPr>
                <a:spcBef>
                  <a:spcPct val="0"/>
                </a:spcBef>
                <a:buFontTx/>
                <a:buNone/>
              </a:pPr>
              <a:t>65</a:t>
            </a:fld>
            <a:endParaRPr lang="en-US" altLang="en-US" sz="1400"/>
          </a:p>
        </p:txBody>
      </p:sp>
      <p:pic>
        <p:nvPicPr>
          <p:cNvPr id="79874" name="Picture 3" descr="cpuc-building-2">
            <a:extLst>
              <a:ext uri="{FF2B5EF4-FFF2-40B4-BE49-F238E27FC236}">
                <a16:creationId xmlns:a16="http://schemas.microsoft.com/office/drawing/2014/main" id="{87EEFB66-BF54-C741-BB67-50DADDB1B6A0}"/>
              </a:ext>
            </a:extLst>
          </p:cNvPr>
          <p:cNvPicPr>
            <a:picLocks noChangeAspect="1" noChangeArrowheads="1"/>
          </p:cNvPicPr>
          <p:nvPr/>
        </p:nvPicPr>
        <p:blipFill>
          <a:blip r:embed="rId2">
            <a:lum bright="54000" contrast="-70000"/>
            <a:extLst>
              <a:ext uri="{28A0092B-C50C-407E-A947-70E740481C1C}">
                <a14:useLocalDpi xmlns:a14="http://schemas.microsoft.com/office/drawing/2010/main" val="0"/>
              </a:ext>
            </a:extLst>
          </a:blip>
          <a:srcRect/>
          <a:stretch>
            <a:fillRect/>
          </a:stretch>
        </p:blipFill>
        <p:spPr bwMode="auto">
          <a:xfrm>
            <a:off x="2209800" y="2743200"/>
            <a:ext cx="4259263" cy="343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Text Box 2">
            <a:extLst>
              <a:ext uri="{FF2B5EF4-FFF2-40B4-BE49-F238E27FC236}">
                <a16:creationId xmlns:a16="http://schemas.microsoft.com/office/drawing/2014/main" id="{BBD2BC32-9AD7-124C-A4FE-4ABA4392D870}"/>
              </a:ext>
            </a:extLst>
          </p:cNvPr>
          <p:cNvSpPr txBox="1">
            <a:spLocks noChangeArrowheads="1"/>
          </p:cNvSpPr>
          <p:nvPr/>
        </p:nvSpPr>
        <p:spPr bwMode="auto">
          <a:xfrm>
            <a:off x="152400" y="990600"/>
            <a:ext cx="8839200" cy="2032000"/>
          </a:xfrm>
          <a:prstGeom prst="rect">
            <a:avLst/>
          </a:prstGeom>
          <a:noFill/>
          <a:ln w="9525">
            <a:noFill/>
            <a:miter lim="800000"/>
            <a:headEnd/>
            <a:tailEnd/>
          </a:ln>
          <a:effectLst/>
        </p:spPr>
        <p:txBody>
          <a:bodyPr>
            <a:spAutoFit/>
          </a:bodyPr>
          <a:lstStyle/>
          <a:p>
            <a:pPr algn="ctr">
              <a:defRPr/>
            </a:pPr>
            <a:r>
              <a:rPr lang="en-US" b="1" dirty="0">
                <a:solidFill>
                  <a:srgbClr val="000000"/>
                </a:solidFill>
                <a:latin typeface="+mj-lt"/>
              </a:rPr>
              <a:t>Thank you!</a:t>
            </a:r>
          </a:p>
          <a:p>
            <a:pPr algn="ctr">
              <a:defRPr/>
            </a:pPr>
            <a:r>
              <a:rPr lang="en-US" b="1" dirty="0">
                <a:solidFill>
                  <a:srgbClr val="000000"/>
                </a:solidFill>
                <a:latin typeface="+mj-lt"/>
              </a:rPr>
              <a:t>For Additional Information visit:</a:t>
            </a:r>
          </a:p>
          <a:p>
            <a:pPr algn="ctr">
              <a:defRPr/>
            </a:pPr>
            <a:r>
              <a:rPr lang="en-US" b="1" dirty="0">
                <a:solidFill>
                  <a:srgbClr val="3333FF"/>
                </a:solidFill>
                <a:latin typeface="+mj-lt"/>
                <a:hlinkClick r:id="rId3"/>
              </a:rPr>
              <a:t>http://www.cpuc.ca.gov/General.aspx?id=4154</a:t>
            </a:r>
            <a:endParaRPr lang="en-US" b="1" dirty="0">
              <a:solidFill>
                <a:srgbClr val="3333FF"/>
              </a:solidFill>
              <a:latin typeface="+mj-lt"/>
            </a:endParaRPr>
          </a:p>
          <a:p>
            <a:pPr algn="ctr">
              <a:defRPr/>
            </a:pPr>
            <a:endParaRPr lang="en-US" b="1" dirty="0">
              <a:solidFill>
                <a:srgbClr val="000000"/>
              </a:solidFill>
              <a:latin typeface="+mj-lt"/>
            </a:endParaRPr>
          </a:p>
          <a:p>
            <a:pPr algn="ctr">
              <a:defRPr/>
            </a:pPr>
            <a:r>
              <a:rPr lang="en-US" b="1" dirty="0">
                <a:solidFill>
                  <a:srgbClr val="000000"/>
                </a:solidFill>
                <a:latin typeface="+mj-lt"/>
              </a:rPr>
              <a:t>or contact Sophie Meyer at:</a:t>
            </a:r>
          </a:p>
          <a:p>
            <a:pPr algn="ctr">
              <a:defRPr/>
            </a:pPr>
            <a:r>
              <a:rPr lang="en-US" b="1" dirty="0">
                <a:solidFill>
                  <a:srgbClr val="000000"/>
                </a:solidFill>
                <a:latin typeface="+mj-lt"/>
                <a:hlinkClick r:id="rId4"/>
              </a:rPr>
              <a:t>sme@cpuc.ca.gov</a:t>
            </a:r>
            <a:endParaRPr lang="en-US" b="1" dirty="0">
              <a:solidFill>
                <a:srgbClr val="000000"/>
              </a:solidFill>
              <a:latin typeface="+mj-lt"/>
            </a:endParaRPr>
          </a:p>
          <a:p>
            <a:pPr algn="ctr">
              <a:defRPr/>
            </a:pPr>
            <a:endParaRPr lang="en-US" b="1" dirty="0">
              <a:solidFill>
                <a:srgbClr val="000000"/>
              </a:solidFill>
              <a:latin typeface="+mj-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65D3FA4-C148-418B-9E4A-ACC9C1BDB5C5}"/>
              </a:ext>
            </a:extLst>
          </p:cNvPr>
          <p:cNvSpPr txBox="1"/>
          <p:nvPr/>
        </p:nvSpPr>
        <p:spPr>
          <a:xfrm>
            <a:off x="533400" y="381000"/>
            <a:ext cx="7620000" cy="533400"/>
          </a:xfrm>
          <a:prstGeom prst="rect">
            <a:avLst/>
          </a:prstGeom>
        </p:spPr>
        <p:txBody>
          <a:bodyPr wrap="square" rtlCol="0">
            <a:normAutofit fontScale="62500" lnSpcReduction="20000"/>
          </a:bodyPr>
          <a:lstStyle/>
          <a:p>
            <a:pPr marL="0" marR="0" lvl="0" indent="0" algn="ctr" defTabSz="914400" rtl="0" eaLnBrk="0" fontAlgn="base" latinLnBrk="0" hangingPunct="0">
              <a:lnSpc>
                <a:spcPct val="100000"/>
              </a:lnSpc>
              <a:spcBef>
                <a:spcPts val="0"/>
              </a:spcBef>
              <a:spcAft>
                <a:spcPts val="600"/>
              </a:spcAft>
              <a:buClrTx/>
              <a:buSzTx/>
              <a:buFontTx/>
              <a:buNone/>
              <a:tabLst/>
              <a:defRPr/>
            </a:pPr>
            <a:r>
              <a:rPr kumimoji="0" lang="en-US" sz="26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Rule 21 Proposed Modification For IEEE 1547 section 4.6</a:t>
            </a:r>
          </a:p>
          <a:p>
            <a:pPr marL="0" marR="0" lvl="0" indent="0" algn="ctr" defTabSz="914400" rtl="0" eaLnBrk="0" fontAlgn="base" latinLnBrk="0" hangingPunct="0">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Control Capabilities</a:t>
            </a:r>
          </a:p>
        </p:txBody>
      </p:sp>
      <p:sp>
        <p:nvSpPr>
          <p:cNvPr id="19" name="TextBox 18">
            <a:extLst>
              <a:ext uri="{FF2B5EF4-FFF2-40B4-BE49-F238E27FC236}">
                <a16:creationId xmlns:a16="http://schemas.microsoft.com/office/drawing/2014/main" id="{D6A30C0B-F077-45B5-A3E3-DEEA717C2A02}"/>
              </a:ext>
            </a:extLst>
          </p:cNvPr>
          <p:cNvSpPr txBox="1"/>
          <p:nvPr/>
        </p:nvSpPr>
        <p:spPr>
          <a:xfrm>
            <a:off x="2133600" y="892206"/>
            <a:ext cx="4506527" cy="483293"/>
          </a:xfrm>
          <a:prstGeom prst="rect">
            <a:avLst/>
          </a:prstGeom>
        </p:spPr>
        <p:txBody>
          <a:bodyPr wrap="square" rtlCol="0">
            <a:normAutofit/>
          </a:bodyPr>
          <a:lstStyle/>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1 changes proposed for this section</a:t>
            </a:r>
          </a:p>
        </p:txBody>
      </p:sp>
      <p:sp>
        <p:nvSpPr>
          <p:cNvPr id="3" name="TextBox 2">
            <a:extLst>
              <a:ext uri="{FF2B5EF4-FFF2-40B4-BE49-F238E27FC236}">
                <a16:creationId xmlns:a16="http://schemas.microsoft.com/office/drawing/2014/main" id="{EB65F3F0-A325-4394-A101-D84E2BBE18BC}"/>
              </a:ext>
            </a:extLst>
          </p:cNvPr>
          <p:cNvSpPr txBox="1"/>
          <p:nvPr/>
        </p:nvSpPr>
        <p:spPr>
          <a:xfrm>
            <a:off x="304800" y="1371600"/>
            <a:ext cx="5181600" cy="533400"/>
          </a:xfrm>
          <a:prstGeom prst="rect">
            <a:avLst/>
          </a:prstGeom>
        </p:spPr>
        <p:txBody>
          <a:bodyPr wrap="square" rtlCol="0">
            <a:normAutofit fontScale="92500"/>
          </a:bodyPr>
          <a:lstStyle/>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Section 4.6.1 – Capability to Disable Permit Service</a:t>
            </a:r>
          </a:p>
        </p:txBody>
      </p:sp>
      <p:sp>
        <p:nvSpPr>
          <p:cNvPr id="7" name="Rectangle 6">
            <a:extLst>
              <a:ext uri="{FF2B5EF4-FFF2-40B4-BE49-F238E27FC236}">
                <a16:creationId xmlns:a16="http://schemas.microsoft.com/office/drawing/2014/main" id="{E11ABBF8-56EE-40EA-8E76-F24CFE54DF8D}"/>
              </a:ext>
            </a:extLst>
          </p:cNvPr>
          <p:cNvSpPr/>
          <p:nvPr/>
        </p:nvSpPr>
        <p:spPr>
          <a:xfrm>
            <a:off x="5334000" y="1447800"/>
            <a:ext cx="3352800" cy="304800"/>
          </a:xfrm>
          <a:prstGeom prst="rect">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rPr>
              <a:t>Rule 21 – Section Hh.8.a</a:t>
            </a:r>
          </a:p>
        </p:txBody>
      </p:sp>
      <p:sp>
        <p:nvSpPr>
          <p:cNvPr id="17" name="TextBox 16">
            <a:extLst>
              <a:ext uri="{FF2B5EF4-FFF2-40B4-BE49-F238E27FC236}">
                <a16:creationId xmlns:a16="http://schemas.microsoft.com/office/drawing/2014/main" id="{13C233E9-611D-4E3C-96FF-62F7342B0C77}"/>
              </a:ext>
            </a:extLst>
          </p:cNvPr>
          <p:cNvSpPr txBox="1"/>
          <p:nvPr/>
        </p:nvSpPr>
        <p:spPr>
          <a:xfrm>
            <a:off x="533400" y="1981200"/>
            <a:ext cx="3810000" cy="381000"/>
          </a:xfrm>
          <a:prstGeom prst="rect">
            <a:avLst/>
          </a:prstGeom>
        </p:spPr>
        <p:txBody>
          <a:bodyPr wrap="square" rtlCol="0">
            <a:normAutofit/>
          </a:bodyPr>
          <a:lstStyle/>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Current Rule 21 language</a:t>
            </a:r>
          </a:p>
        </p:txBody>
      </p:sp>
      <p:pic>
        <p:nvPicPr>
          <p:cNvPr id="18" name="Picture 17">
            <a:extLst>
              <a:ext uri="{FF2B5EF4-FFF2-40B4-BE49-F238E27FC236}">
                <a16:creationId xmlns:a16="http://schemas.microsoft.com/office/drawing/2014/main" id="{E001CAB5-1301-4305-AFBC-BCA53BC0C379}"/>
              </a:ext>
            </a:extLst>
          </p:cNvPr>
          <p:cNvPicPr>
            <a:picLocks noChangeAspect="1"/>
          </p:cNvPicPr>
          <p:nvPr/>
        </p:nvPicPr>
        <p:blipFill>
          <a:blip r:embed="rId2"/>
          <a:stretch>
            <a:fillRect/>
          </a:stretch>
        </p:blipFill>
        <p:spPr>
          <a:xfrm>
            <a:off x="266700" y="2416367"/>
            <a:ext cx="8153400" cy="1274601"/>
          </a:xfrm>
          <a:prstGeom prst="rect">
            <a:avLst/>
          </a:prstGeom>
        </p:spPr>
      </p:pic>
      <p:sp>
        <p:nvSpPr>
          <p:cNvPr id="20" name="TextBox 19">
            <a:extLst>
              <a:ext uri="{FF2B5EF4-FFF2-40B4-BE49-F238E27FC236}">
                <a16:creationId xmlns:a16="http://schemas.microsoft.com/office/drawing/2014/main" id="{3BC697AC-6A76-452B-AA0A-AE4FD34C0C4A}"/>
              </a:ext>
            </a:extLst>
          </p:cNvPr>
          <p:cNvSpPr txBox="1"/>
          <p:nvPr/>
        </p:nvSpPr>
        <p:spPr>
          <a:xfrm>
            <a:off x="609600" y="4050437"/>
            <a:ext cx="3810000" cy="381000"/>
          </a:xfrm>
          <a:prstGeom prst="rect">
            <a:avLst/>
          </a:prstGeom>
        </p:spPr>
        <p:txBody>
          <a:bodyPr wrap="square" rtlCol="0">
            <a:normAutofit/>
          </a:bodyPr>
          <a:lstStyle/>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Add the following language</a:t>
            </a:r>
          </a:p>
        </p:txBody>
      </p:sp>
      <p:sp>
        <p:nvSpPr>
          <p:cNvPr id="21" name="TextBox 20">
            <a:extLst>
              <a:ext uri="{FF2B5EF4-FFF2-40B4-BE49-F238E27FC236}">
                <a16:creationId xmlns:a16="http://schemas.microsoft.com/office/drawing/2014/main" id="{CE1BD5A1-9C78-481B-92F5-B93B5F1057FB}"/>
              </a:ext>
            </a:extLst>
          </p:cNvPr>
          <p:cNvSpPr txBox="1"/>
          <p:nvPr/>
        </p:nvSpPr>
        <p:spPr>
          <a:xfrm>
            <a:off x="609600" y="4849190"/>
            <a:ext cx="7315200" cy="381000"/>
          </a:xfrm>
          <a:prstGeom prst="rect">
            <a:avLst/>
          </a:prstGeom>
        </p:spPr>
        <p:txBody>
          <a:bodyPr wrap="square" rtlCol="0">
            <a:normAutofit fontScale="92500"/>
          </a:bodyPr>
          <a:lstStyle/>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solidFill>
                  <a:srgbClr val="FF0000"/>
                </a:solidFill>
                <a:effectLst/>
                <a:highlight>
                  <a:srgbClr val="FFFF00"/>
                </a:highlight>
                <a:uLnTx/>
                <a:uFillTx/>
                <a:latin typeface="Segoe UI" panose="020B0502040204020203" pitchFamily="34" charset="0"/>
                <a:ea typeface="Segoe UI" panose="020B0502040204020203" pitchFamily="34" charset="0"/>
                <a:cs typeface="Segoe UI" panose="020B0502040204020203" pitchFamily="34" charset="0"/>
              </a:rPr>
              <a:t>and Trip </a:t>
            </a:r>
            <a:r>
              <a:rPr kumimoji="0" lang="en-US" sz="1100" b="0" i="0" u="none" strike="noStrike" kern="1200" cap="none" spc="0" normalizeH="0" baseline="0" noProof="0" dirty="0">
                <a:ln>
                  <a:noFill/>
                </a:ln>
                <a:solidFill>
                  <a:srgbClr val="FF0000"/>
                </a:solidFill>
                <a:effectLst/>
                <a:uLnTx/>
                <a:uFillTx/>
                <a:latin typeface="Segoe UI" panose="020B0502040204020203" pitchFamily="34" charset="0"/>
                <a:ea typeface="Segoe UI" panose="020B0502040204020203" pitchFamily="34" charset="0"/>
                <a:cs typeface="Segoe UI" panose="020B0502040204020203" pitchFamily="34" charset="0"/>
              </a:rPr>
              <a:t>Within 2 seconds. This shall be accomplished by disabling Permit service as required in IEEE1547-2018 section 4.6 </a:t>
            </a:r>
          </a:p>
        </p:txBody>
      </p:sp>
      <p:cxnSp>
        <p:nvCxnSpPr>
          <p:cNvPr id="4" name="Straight Arrow Connector 3">
            <a:extLst>
              <a:ext uri="{FF2B5EF4-FFF2-40B4-BE49-F238E27FC236}">
                <a16:creationId xmlns:a16="http://schemas.microsoft.com/office/drawing/2014/main" id="{48BF4C54-5EAD-4286-BDC8-6E2082C79FD2}"/>
              </a:ext>
            </a:extLst>
          </p:cNvPr>
          <p:cNvCxnSpPr>
            <a:cxnSpLocks/>
          </p:cNvCxnSpPr>
          <p:nvPr/>
        </p:nvCxnSpPr>
        <p:spPr>
          <a:xfrm flipV="1">
            <a:off x="5334000" y="3200401"/>
            <a:ext cx="1981200" cy="164878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D6A28E3-1B88-452D-9A94-EA44B7A5DB36}"/>
              </a:ext>
            </a:extLst>
          </p:cNvPr>
          <p:cNvSpPr txBox="1"/>
          <p:nvPr/>
        </p:nvSpPr>
        <p:spPr>
          <a:xfrm>
            <a:off x="685802" y="4271150"/>
            <a:ext cx="4038600" cy="369163"/>
          </a:xfrm>
          <a:prstGeom prst="rect">
            <a:avLst/>
          </a:prstGeom>
        </p:spPr>
        <p:txBody>
          <a:bodyPr wrap="square" rtlCol="0">
            <a:normAutofit/>
          </a:bodyPr>
          <a:lstStyle/>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(Specify the time requirements)</a:t>
            </a:r>
          </a:p>
        </p:txBody>
      </p:sp>
      <p:sp>
        <p:nvSpPr>
          <p:cNvPr id="12" name="Rectangle 11">
            <a:extLst>
              <a:ext uri="{FF2B5EF4-FFF2-40B4-BE49-F238E27FC236}">
                <a16:creationId xmlns:a16="http://schemas.microsoft.com/office/drawing/2014/main" id="{704A9FBD-9C30-4CF7-A7CB-B31A792C20CB}"/>
              </a:ext>
            </a:extLst>
          </p:cNvPr>
          <p:cNvSpPr/>
          <p:nvPr/>
        </p:nvSpPr>
        <p:spPr>
          <a:xfrm>
            <a:off x="304800" y="5647943"/>
            <a:ext cx="7848600" cy="7252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sng" strike="noStrike" kern="1200" cap="none" spc="0" normalizeH="0" baseline="0" noProof="0" dirty="0">
                <a:ln>
                  <a:noFill/>
                </a:ln>
                <a:solidFill>
                  <a:prstClr val="white"/>
                </a:solidFill>
                <a:effectLst/>
                <a:uLnTx/>
                <a:uFillTx/>
                <a:latin typeface="Calibri" panose="020F0502020204030204"/>
                <a:ea typeface="+mn-ea"/>
                <a:cs typeface="+mn-cs"/>
              </a:rPr>
              <a:t>Comment: Take a look at this language</a:t>
            </a: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 Ensure language coordinates with the requirements of return-to -service</a:t>
            </a:r>
          </a:p>
        </p:txBody>
      </p:sp>
      <p:sp>
        <p:nvSpPr>
          <p:cNvPr id="13" name="Rectangle 12">
            <a:extLst>
              <a:ext uri="{FF2B5EF4-FFF2-40B4-BE49-F238E27FC236}">
                <a16:creationId xmlns:a16="http://schemas.microsoft.com/office/drawing/2014/main" id="{A758243A-3F5C-431E-A1EC-986EA7D4BDFF}"/>
              </a:ext>
            </a:extLst>
          </p:cNvPr>
          <p:cNvSpPr/>
          <p:nvPr/>
        </p:nvSpPr>
        <p:spPr>
          <a:xfrm>
            <a:off x="578735" y="4861026"/>
            <a:ext cx="7885753" cy="180634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12/17/2020- accepted But change the term Cease-to-energize with “Disable Permit Service”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Segoe UI" panose="020B0502040204020203" pitchFamily="34" charset="0"/>
                <a:ea typeface="Segoe UI" panose="020B0502040204020203" pitchFamily="34" charset="0"/>
                <a:cs typeface="Segoe UI" panose="020B0502040204020203" pitchFamily="34" charset="0"/>
              </a:rPr>
              <a:t>When the Smart Inverter receives a disable permit service command through communication, the Smart Inverter must cease-to energize and trip within 2 seconds or initiate the opening of the DER switch referenced in the inverter terminal in order to galvanically isolate the DER system from the Distribution System </a:t>
            </a:r>
            <a:endParaRPr kumimoji="0" lang="en-US" sz="1600" b="0" i="0" u="none" strike="noStrike" kern="1200" cap="none" spc="0" normalizeH="0" baseline="0" noProof="0" dirty="0">
              <a:ln>
                <a:noFill/>
              </a:ln>
              <a:solidFill>
                <a:prstClr val="white"/>
              </a:solidFill>
              <a:effectLst/>
              <a:highlight>
                <a:srgbClr val="FFFF00"/>
              </a:highlight>
              <a:uLnTx/>
              <a:uFillTx/>
              <a:latin typeface="Calibri" panose="020F0502020204030204"/>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4417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65D3FA4-C148-418B-9E4A-ACC9C1BDB5C5}"/>
              </a:ext>
            </a:extLst>
          </p:cNvPr>
          <p:cNvSpPr txBox="1"/>
          <p:nvPr/>
        </p:nvSpPr>
        <p:spPr>
          <a:xfrm>
            <a:off x="533400" y="381000"/>
            <a:ext cx="7620000" cy="533400"/>
          </a:xfrm>
          <a:prstGeom prst="rect">
            <a:avLst/>
          </a:prstGeom>
        </p:spPr>
        <p:txBody>
          <a:bodyPr wrap="square" rtlCol="0">
            <a:normAutofit fontScale="62500" lnSpcReduction="20000"/>
          </a:bodyPr>
          <a:lstStyle/>
          <a:p>
            <a:pPr marL="0" marR="0" lvl="0" indent="0" algn="ctr" defTabSz="914400" rtl="0" eaLnBrk="0" fontAlgn="base" latinLnBrk="0" hangingPunct="0">
              <a:lnSpc>
                <a:spcPct val="100000"/>
              </a:lnSpc>
              <a:spcBef>
                <a:spcPts val="0"/>
              </a:spcBef>
              <a:spcAft>
                <a:spcPts val="600"/>
              </a:spcAft>
              <a:buClrTx/>
              <a:buSzTx/>
              <a:buFontTx/>
              <a:buNone/>
              <a:tabLst/>
              <a:defRPr/>
            </a:pPr>
            <a:r>
              <a:rPr kumimoji="0" lang="en-US" sz="26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Rule 21 Proposed Modification For IEEE 1547 section 4.6</a:t>
            </a:r>
          </a:p>
          <a:p>
            <a:pPr marL="0" marR="0" lvl="0" indent="0" algn="ctr" defTabSz="914400" rtl="0" eaLnBrk="0" fontAlgn="base" latinLnBrk="0" hangingPunct="0">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Control Capabilities</a:t>
            </a:r>
          </a:p>
        </p:txBody>
      </p:sp>
      <p:sp>
        <p:nvSpPr>
          <p:cNvPr id="19" name="TextBox 18">
            <a:extLst>
              <a:ext uri="{FF2B5EF4-FFF2-40B4-BE49-F238E27FC236}">
                <a16:creationId xmlns:a16="http://schemas.microsoft.com/office/drawing/2014/main" id="{D6A30C0B-F077-45B5-A3E3-DEEA717C2A02}"/>
              </a:ext>
            </a:extLst>
          </p:cNvPr>
          <p:cNvSpPr txBox="1"/>
          <p:nvPr/>
        </p:nvSpPr>
        <p:spPr>
          <a:xfrm>
            <a:off x="2133600" y="892206"/>
            <a:ext cx="4506527" cy="483293"/>
          </a:xfrm>
          <a:prstGeom prst="rect">
            <a:avLst/>
          </a:prstGeom>
        </p:spPr>
        <p:txBody>
          <a:bodyPr wrap="square" rtlCol="0">
            <a:normAutofit/>
          </a:bodyPr>
          <a:lstStyle/>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3 changes proposed for this section</a:t>
            </a:r>
          </a:p>
        </p:txBody>
      </p:sp>
      <p:sp>
        <p:nvSpPr>
          <p:cNvPr id="13" name="TextBox 12">
            <a:extLst>
              <a:ext uri="{FF2B5EF4-FFF2-40B4-BE49-F238E27FC236}">
                <a16:creationId xmlns:a16="http://schemas.microsoft.com/office/drawing/2014/main" id="{4387FA31-B67A-4746-BC70-CD3A4E5955BB}"/>
              </a:ext>
            </a:extLst>
          </p:cNvPr>
          <p:cNvSpPr txBox="1"/>
          <p:nvPr/>
        </p:nvSpPr>
        <p:spPr>
          <a:xfrm>
            <a:off x="304800" y="1752600"/>
            <a:ext cx="5715000" cy="533400"/>
          </a:xfrm>
          <a:prstGeom prst="rect">
            <a:avLst/>
          </a:prstGeom>
        </p:spPr>
        <p:txBody>
          <a:bodyPr wrap="square" rtlCol="0">
            <a:normAutofit fontScale="92500"/>
          </a:bodyPr>
          <a:lstStyle/>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Section 4.6.3 – Execution of mode or parameter changes</a:t>
            </a:r>
          </a:p>
        </p:txBody>
      </p:sp>
      <p:sp>
        <p:nvSpPr>
          <p:cNvPr id="15" name="Rectangle 14">
            <a:extLst>
              <a:ext uri="{FF2B5EF4-FFF2-40B4-BE49-F238E27FC236}">
                <a16:creationId xmlns:a16="http://schemas.microsoft.com/office/drawing/2014/main" id="{717327CC-BD68-4A19-AD0D-A83A72BA822F}"/>
              </a:ext>
            </a:extLst>
          </p:cNvPr>
          <p:cNvSpPr/>
          <p:nvPr/>
        </p:nvSpPr>
        <p:spPr>
          <a:xfrm>
            <a:off x="2895230" y="5257800"/>
            <a:ext cx="2209800" cy="304800"/>
          </a:xfrm>
          <a:prstGeom prst="rect">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rPr>
              <a:t>01/07/2021 Update</a:t>
            </a:r>
          </a:p>
        </p:txBody>
      </p:sp>
      <p:sp>
        <p:nvSpPr>
          <p:cNvPr id="12" name="Rectangle 11">
            <a:extLst>
              <a:ext uri="{FF2B5EF4-FFF2-40B4-BE49-F238E27FC236}">
                <a16:creationId xmlns:a16="http://schemas.microsoft.com/office/drawing/2014/main" id="{6F597D22-EAF4-47E3-B023-665C0D7CC3BF}"/>
              </a:ext>
            </a:extLst>
          </p:cNvPr>
          <p:cNvSpPr/>
          <p:nvPr/>
        </p:nvSpPr>
        <p:spPr>
          <a:xfrm>
            <a:off x="533400" y="2209800"/>
            <a:ext cx="4648200" cy="228600"/>
          </a:xfrm>
          <a:prstGeom prst="rect">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Add new section Hh.8.d</a:t>
            </a:r>
          </a:p>
        </p:txBody>
      </p:sp>
      <p:sp>
        <p:nvSpPr>
          <p:cNvPr id="16" name="Rectangle 15">
            <a:extLst>
              <a:ext uri="{FF2B5EF4-FFF2-40B4-BE49-F238E27FC236}">
                <a16:creationId xmlns:a16="http://schemas.microsoft.com/office/drawing/2014/main" id="{AE15E34F-1E70-42DF-BB25-4F586E26F84E}"/>
              </a:ext>
            </a:extLst>
          </p:cNvPr>
          <p:cNvSpPr/>
          <p:nvPr/>
        </p:nvSpPr>
        <p:spPr>
          <a:xfrm>
            <a:off x="431677" y="3161190"/>
            <a:ext cx="6858000" cy="1066801"/>
          </a:xfrm>
          <a:prstGeom prst="rect">
            <a:avLst/>
          </a:prstGeom>
          <a:ln w="12700">
            <a:solidFill>
              <a:schemeClr val="tx1"/>
            </a:solidFill>
          </a:ln>
        </p:spPr>
        <p:txBody>
          <a:bodyPr wrap="square" rtlCol="0">
            <a:normAutofit fontScale="62500" lnSpcReduction="20000"/>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TimesNewRomanPSMT"/>
                <a:ea typeface="+mn-ea"/>
                <a:cs typeface="+mn-cs"/>
              </a:rPr>
              <a:t>Transition between modes shall commence in no more than 30 s after the mode setting change is received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TimesNewRomanPSMT"/>
                <a:ea typeface="+mn-ea"/>
                <a:cs typeface="+mn-cs"/>
              </a:rPr>
              <a:t>at the local DER communication interface. Changes of control functional modes shall be executed such that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TimesNewRomanPSMT"/>
                <a:ea typeface="+mn-ea"/>
                <a:cs typeface="+mn-cs"/>
              </a:rPr>
              <a:t>the DER output is transitioned smoothly over a time period between 5 s and 300 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TimesNewRomanPSM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0000"/>
                </a:solidFill>
                <a:effectLst/>
                <a:highlight>
                  <a:srgbClr val="FFFF00"/>
                </a:highlight>
                <a:uLnTx/>
                <a:uFillTx/>
                <a:latin typeface="TimesNewRomanPSMT"/>
                <a:ea typeface="+mn-ea"/>
                <a:cs typeface="+mn-cs"/>
              </a:rPr>
              <a:t>Ramping of DER output is not required for control parameter setting changes. </a:t>
            </a:r>
            <a:r>
              <a:rPr kumimoji="0" lang="en-US" sz="1800" b="0" i="0" u="none" strike="noStrike" kern="1200" cap="none" spc="0" normalizeH="0" baseline="0" noProof="0" dirty="0">
                <a:ln>
                  <a:noFill/>
                </a:ln>
                <a:solidFill>
                  <a:srgbClr val="FF0000"/>
                </a:solidFill>
                <a:effectLst/>
                <a:uLnTx/>
                <a:uFillTx/>
                <a:latin typeface="TimesNewRomanPSMT"/>
                <a:ea typeface="+mn-ea"/>
                <a:cs typeface="+mn-cs"/>
              </a:rPr>
              <a:t>For all control and protective function parameter settings, the time following the input to the local DER communication interface and preceding the point in time when the invoked action begins shall be no greater than 30 s.</a:t>
            </a:r>
          </a:p>
        </p:txBody>
      </p:sp>
      <p:sp>
        <p:nvSpPr>
          <p:cNvPr id="2" name="TextBox 1">
            <a:extLst>
              <a:ext uri="{FF2B5EF4-FFF2-40B4-BE49-F238E27FC236}">
                <a16:creationId xmlns:a16="http://schemas.microsoft.com/office/drawing/2014/main" id="{8E361B70-0A99-4F18-A3C0-2BA956D31FFC}"/>
              </a:ext>
            </a:extLst>
          </p:cNvPr>
          <p:cNvSpPr txBox="1"/>
          <p:nvPr/>
        </p:nvSpPr>
        <p:spPr>
          <a:xfrm>
            <a:off x="990600" y="2590801"/>
            <a:ext cx="2514600" cy="417990"/>
          </a:xfrm>
          <a:prstGeom prst="rect">
            <a:avLst/>
          </a:prstGeom>
        </p:spPr>
        <p:txBody>
          <a:bodyPr wrap="square" rtlCol="0">
            <a:normAutofit/>
          </a:bodyPr>
          <a:lstStyle/>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IEEE 1547 4.6.3</a:t>
            </a:r>
          </a:p>
        </p:txBody>
      </p:sp>
      <p:sp>
        <p:nvSpPr>
          <p:cNvPr id="9" name="Rectangle 8">
            <a:extLst>
              <a:ext uri="{FF2B5EF4-FFF2-40B4-BE49-F238E27FC236}">
                <a16:creationId xmlns:a16="http://schemas.microsoft.com/office/drawing/2014/main" id="{5049566A-4483-4E23-88FC-399ACEDF6838}"/>
              </a:ext>
            </a:extLst>
          </p:cNvPr>
          <p:cNvSpPr/>
          <p:nvPr/>
        </p:nvSpPr>
        <p:spPr>
          <a:xfrm>
            <a:off x="6280950" y="848991"/>
            <a:ext cx="2634449" cy="3174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No comments provided</a:t>
            </a:r>
          </a:p>
        </p:txBody>
      </p:sp>
      <p:sp>
        <p:nvSpPr>
          <p:cNvPr id="11" name="Rectangle 10">
            <a:extLst>
              <a:ext uri="{FF2B5EF4-FFF2-40B4-BE49-F238E27FC236}">
                <a16:creationId xmlns:a16="http://schemas.microsoft.com/office/drawing/2014/main" id="{41DB07F4-CB1F-4E73-B52B-BF422DF02E6A}"/>
              </a:ext>
            </a:extLst>
          </p:cNvPr>
          <p:cNvSpPr/>
          <p:nvPr/>
        </p:nvSpPr>
        <p:spPr>
          <a:xfrm>
            <a:off x="228599" y="4380390"/>
            <a:ext cx="7885753" cy="62537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Need to investigate the need for the green in coordination with the ramp control requirements in section 4.10</a:t>
            </a:r>
            <a:endParaRPr kumimoji="0" lang="en-US" sz="1600" b="0" i="0" u="none" strike="noStrike" kern="1200" cap="none" spc="0" normalizeH="0" baseline="0" noProof="0" dirty="0">
              <a:ln>
                <a:noFill/>
              </a:ln>
              <a:solidFill>
                <a:prstClr val="white"/>
              </a:solidFill>
              <a:effectLst/>
              <a:highlight>
                <a:srgbClr val="FFFF00"/>
              </a:highligh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BA2A454B-2F65-45BC-8318-D2BD0A4BA3BF}"/>
              </a:ext>
            </a:extLst>
          </p:cNvPr>
          <p:cNvSpPr/>
          <p:nvPr/>
        </p:nvSpPr>
        <p:spPr>
          <a:xfrm>
            <a:off x="228599" y="5562600"/>
            <a:ext cx="7885753" cy="62537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0000"/>
                </a:solidFill>
                <a:effectLst/>
                <a:highlight>
                  <a:srgbClr val="FFFF00"/>
                </a:highlight>
                <a:uLnTx/>
                <a:uFillTx/>
                <a:latin typeface="Calibri" panose="020F0502020204030204"/>
                <a:ea typeface="+mn-ea"/>
                <a:cs typeface="+mn-cs"/>
              </a:rPr>
              <a:t>IEEE1547 is appropriate for this section  given a changes of modes or parameters are not anticipated to be cyclic in normal operations.   </a:t>
            </a:r>
          </a:p>
        </p:txBody>
      </p:sp>
    </p:spTree>
    <p:extLst>
      <p:ext uri="{BB962C8B-B14F-4D97-AF65-F5344CB8AC3E}">
        <p14:creationId xmlns:p14="http://schemas.microsoft.com/office/powerpoint/2010/main" val="3426050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65D3FA4-C148-418B-9E4A-ACC9C1BDB5C5}"/>
              </a:ext>
            </a:extLst>
          </p:cNvPr>
          <p:cNvSpPr txBox="1"/>
          <p:nvPr/>
        </p:nvSpPr>
        <p:spPr>
          <a:xfrm>
            <a:off x="533400" y="381000"/>
            <a:ext cx="7620000" cy="533400"/>
          </a:xfrm>
          <a:prstGeom prst="rect">
            <a:avLst/>
          </a:prstGeom>
        </p:spPr>
        <p:txBody>
          <a:bodyPr wrap="square" rtlCol="0">
            <a:normAutofit fontScale="62500" lnSpcReduction="20000"/>
          </a:bodyPr>
          <a:lstStyle/>
          <a:p>
            <a:pPr marL="0" marR="0" lvl="0" indent="0" algn="ctr" defTabSz="914400" rtl="0" eaLnBrk="0" fontAlgn="base" latinLnBrk="0" hangingPunct="0">
              <a:lnSpc>
                <a:spcPct val="100000"/>
              </a:lnSpc>
              <a:spcBef>
                <a:spcPts val="0"/>
              </a:spcBef>
              <a:spcAft>
                <a:spcPts val="600"/>
              </a:spcAft>
              <a:buClrTx/>
              <a:buSzTx/>
              <a:buFontTx/>
              <a:buNone/>
              <a:tabLst/>
              <a:defRPr/>
            </a:pPr>
            <a:r>
              <a:rPr kumimoji="0" lang="en-US" sz="26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Rule 21 Proposed Modification For IEEE 1547 section 4.10</a:t>
            </a:r>
          </a:p>
          <a:p>
            <a:pPr marL="0" marR="0" lvl="0" indent="0" algn="ctr" defTabSz="914400" rtl="0" eaLnBrk="0" fontAlgn="base" latinLnBrk="0" hangingPunct="0">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Enter Service</a:t>
            </a:r>
          </a:p>
        </p:txBody>
      </p:sp>
      <p:sp>
        <p:nvSpPr>
          <p:cNvPr id="14" name="TextBox 13">
            <a:extLst>
              <a:ext uri="{FF2B5EF4-FFF2-40B4-BE49-F238E27FC236}">
                <a16:creationId xmlns:a16="http://schemas.microsoft.com/office/drawing/2014/main" id="{B5BA3074-D88D-4BAD-AE68-F15CAFF0C1EB}"/>
              </a:ext>
            </a:extLst>
          </p:cNvPr>
          <p:cNvSpPr txBox="1"/>
          <p:nvPr/>
        </p:nvSpPr>
        <p:spPr>
          <a:xfrm>
            <a:off x="304800" y="1143000"/>
            <a:ext cx="2819400" cy="533400"/>
          </a:xfrm>
          <a:prstGeom prst="rect">
            <a:avLst/>
          </a:prstGeom>
        </p:spPr>
        <p:txBody>
          <a:bodyPr wrap="square" rtlCol="0">
            <a:normAutofit/>
          </a:bodyPr>
          <a:lstStyle/>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rPr>
              <a:t>Section 4.10 Enter Service</a:t>
            </a:r>
          </a:p>
        </p:txBody>
      </p:sp>
      <p:sp>
        <p:nvSpPr>
          <p:cNvPr id="17" name="Rectangle 16">
            <a:extLst>
              <a:ext uri="{FF2B5EF4-FFF2-40B4-BE49-F238E27FC236}">
                <a16:creationId xmlns:a16="http://schemas.microsoft.com/office/drawing/2014/main" id="{6E08CF47-8D9C-46E0-B80D-3580A19344BD}"/>
              </a:ext>
            </a:extLst>
          </p:cNvPr>
          <p:cNvSpPr/>
          <p:nvPr/>
        </p:nvSpPr>
        <p:spPr>
          <a:xfrm>
            <a:off x="3352800" y="1143000"/>
            <a:ext cx="4267200" cy="533400"/>
          </a:xfrm>
          <a:prstGeom prst="rect">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rPr>
              <a:t>Rule 21 section Hh.1.a.ii, Hh8.b, Hh.2.k</a:t>
            </a:r>
          </a:p>
        </p:txBody>
      </p:sp>
      <p:sp>
        <p:nvSpPr>
          <p:cNvPr id="2" name="TextBox 1">
            <a:extLst>
              <a:ext uri="{FF2B5EF4-FFF2-40B4-BE49-F238E27FC236}">
                <a16:creationId xmlns:a16="http://schemas.microsoft.com/office/drawing/2014/main" id="{943D6CA1-14B3-439D-AEF8-913245625A5F}"/>
              </a:ext>
            </a:extLst>
          </p:cNvPr>
          <p:cNvSpPr txBox="1"/>
          <p:nvPr/>
        </p:nvSpPr>
        <p:spPr>
          <a:xfrm>
            <a:off x="2286000" y="2601892"/>
            <a:ext cx="3505200" cy="152400"/>
          </a:xfrm>
          <a:prstGeom prst="rect">
            <a:avLst/>
          </a:prstGeom>
        </p:spPr>
        <p:txBody>
          <a:bodyPr wrap="square" rtlCol="0">
            <a:normAutofit fontScale="25000" lnSpcReduction="20000"/>
          </a:bodyPr>
          <a:lstStyle/>
          <a:p>
            <a:pPr marL="0" marR="0" lvl="0" indent="0" algn="l" defTabSz="914400" rtl="0" eaLnBrk="0" fontAlgn="base" latinLnBrk="0" hangingPunct="0">
              <a:lnSpc>
                <a:spcPct val="100000"/>
              </a:lnSpc>
              <a:spcBef>
                <a:spcPts val="0"/>
              </a:spcBef>
              <a:spcAft>
                <a:spcPts val="60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 name="TextBox 7">
            <a:extLst>
              <a:ext uri="{FF2B5EF4-FFF2-40B4-BE49-F238E27FC236}">
                <a16:creationId xmlns:a16="http://schemas.microsoft.com/office/drawing/2014/main" id="{C89EB3D4-01C7-48AF-B62A-876B02E20D30}"/>
              </a:ext>
            </a:extLst>
          </p:cNvPr>
          <p:cNvSpPr txBox="1"/>
          <p:nvPr/>
        </p:nvSpPr>
        <p:spPr>
          <a:xfrm>
            <a:off x="381000" y="1828800"/>
            <a:ext cx="3048000" cy="381000"/>
          </a:xfrm>
          <a:prstGeom prst="rect">
            <a:avLst/>
          </a:prstGeom>
        </p:spPr>
        <p:txBody>
          <a:bodyPr wrap="square" rtlCol="0">
            <a:normAutofit/>
          </a:bodyPr>
          <a:lstStyle/>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Current Rule 21 language</a:t>
            </a:r>
          </a:p>
        </p:txBody>
      </p:sp>
      <p:sp>
        <p:nvSpPr>
          <p:cNvPr id="10" name="TextBox 9">
            <a:extLst>
              <a:ext uri="{FF2B5EF4-FFF2-40B4-BE49-F238E27FC236}">
                <a16:creationId xmlns:a16="http://schemas.microsoft.com/office/drawing/2014/main" id="{1BA871A1-14C1-4D9E-BF95-0B53A4A1BF8A}"/>
              </a:ext>
            </a:extLst>
          </p:cNvPr>
          <p:cNvSpPr txBox="1"/>
          <p:nvPr/>
        </p:nvSpPr>
        <p:spPr>
          <a:xfrm>
            <a:off x="6174050" y="2016341"/>
            <a:ext cx="2819400" cy="381000"/>
          </a:xfrm>
          <a:prstGeom prst="rect">
            <a:avLst/>
          </a:prstGeom>
        </p:spPr>
        <p:txBody>
          <a:bodyPr wrap="square" rtlCol="0">
            <a:normAutofit/>
          </a:bodyPr>
          <a:lstStyle/>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Rule 21 language Changes</a:t>
            </a:r>
          </a:p>
        </p:txBody>
      </p:sp>
      <p:pic>
        <p:nvPicPr>
          <p:cNvPr id="3" name="Picture 2">
            <a:extLst>
              <a:ext uri="{FF2B5EF4-FFF2-40B4-BE49-F238E27FC236}">
                <a16:creationId xmlns:a16="http://schemas.microsoft.com/office/drawing/2014/main" id="{0A8E4535-9291-4129-91B4-79F4A961F8C2}"/>
              </a:ext>
            </a:extLst>
          </p:cNvPr>
          <p:cNvPicPr>
            <a:picLocks noChangeAspect="1"/>
          </p:cNvPicPr>
          <p:nvPr/>
        </p:nvPicPr>
        <p:blipFill>
          <a:blip r:embed="rId2"/>
          <a:stretch>
            <a:fillRect/>
          </a:stretch>
        </p:blipFill>
        <p:spPr>
          <a:xfrm>
            <a:off x="304800" y="2171146"/>
            <a:ext cx="4179501" cy="2095346"/>
          </a:xfrm>
          <a:prstGeom prst="rect">
            <a:avLst/>
          </a:prstGeom>
        </p:spPr>
      </p:pic>
      <p:sp>
        <p:nvSpPr>
          <p:cNvPr id="4" name="TextBox 3">
            <a:extLst>
              <a:ext uri="{FF2B5EF4-FFF2-40B4-BE49-F238E27FC236}">
                <a16:creationId xmlns:a16="http://schemas.microsoft.com/office/drawing/2014/main" id="{40278878-1E74-477F-A530-AEF5F4E27401}"/>
              </a:ext>
            </a:extLst>
          </p:cNvPr>
          <p:cNvSpPr txBox="1"/>
          <p:nvPr/>
        </p:nvSpPr>
        <p:spPr>
          <a:xfrm>
            <a:off x="4800600" y="2426193"/>
            <a:ext cx="4114800" cy="3746007"/>
          </a:xfrm>
          <a:prstGeom prst="rect">
            <a:avLst/>
          </a:prstGeom>
        </p:spPr>
        <p:txBody>
          <a:bodyPr wrap="square" rtlCol="0">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k. </a:t>
            </a:r>
            <a:r>
              <a:rPr kumimoji="0" lang="en-US" sz="900" b="0" i="0" u="none" strike="noStrike" kern="1200" cap="none" spc="0" normalizeH="0" baseline="0" noProof="0" dirty="0">
                <a:ln>
                  <a:noFill/>
                </a:ln>
                <a:solidFill>
                  <a:srgbClr val="FF0000"/>
                </a:solidFill>
                <a:effectLst/>
                <a:highlight>
                  <a:srgbClr val="FFFF00"/>
                </a:highlight>
                <a:uLnTx/>
                <a:uFillTx/>
                <a:latin typeface="Arial" panose="020B0604020202020204" pitchFamily="34" charset="0"/>
                <a:ea typeface="+mn-ea"/>
                <a:cs typeface="+mn-cs"/>
              </a:rPr>
              <a:t>Enter Service and normal operation </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Ramp Rate Requirements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The Smart Inverter is required to have the following ramp </a:t>
            </a:r>
            <a:r>
              <a:rPr kumimoji="0" lang="en-US" sz="900" b="1" i="0" u="none" strike="noStrike" kern="1200" cap="none" spc="0" normalizeH="0" baseline="0" noProof="0" dirty="0">
                <a:ln>
                  <a:noFill/>
                </a:ln>
                <a:solidFill>
                  <a:srgbClr val="00B0F0"/>
                </a:solidFill>
                <a:effectLst/>
                <a:uLnTx/>
                <a:uFillTx/>
                <a:latin typeface="Arial" panose="020B0604020202020204" pitchFamily="34" charset="0"/>
                <a:ea typeface="+mn-ea"/>
                <a:cs typeface="+mn-cs"/>
              </a:rPr>
              <a:t>controls </a:t>
            </a:r>
            <a:r>
              <a:rPr kumimoji="0" lang="en-US" sz="900" b="1" i="0" u="none" strike="sngStrike" kern="1200" cap="none" spc="0" normalizeH="0" baseline="0" noProof="0" dirty="0">
                <a:ln>
                  <a:noFill/>
                </a:ln>
                <a:solidFill>
                  <a:srgbClr val="FF0000"/>
                </a:solidFill>
                <a:effectLst/>
                <a:uLnTx/>
                <a:uFillTx/>
                <a:latin typeface="Arial" panose="020B0604020202020204" pitchFamily="34" charset="0"/>
                <a:ea typeface="+mn-ea"/>
                <a:cs typeface="+mn-cs"/>
              </a:rPr>
              <a:t>for at least the following conditions</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900" b="0" i="0" u="none" strike="sngStrike" kern="1200" cap="none" spc="0" normalizeH="0" baseline="0" noProof="0" dirty="0">
                <a:ln>
                  <a:noFill/>
                </a:ln>
                <a:solidFill>
                  <a:srgbClr val="FF0000"/>
                </a:solidFill>
                <a:effectLst/>
                <a:uLnTx/>
                <a:uFillTx/>
                <a:latin typeface="Arial" panose="020B0604020202020204" pitchFamily="34" charset="0"/>
                <a:ea typeface="+mn-ea"/>
                <a:cs typeface="+mn-cs"/>
              </a:rPr>
              <a:t>These functions can be established by multiple control functions or by one general ramp rate control function. Ramp rates are contingent upon sufficient energy available from the Smart Inverter.</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00B0F0"/>
              </a:solidFill>
              <a:effectLst/>
              <a:uLnTx/>
              <a:uFillTx/>
              <a:latin typeface="Arial" panose="020B0604020202020204" pitchFamily="34" charset="0"/>
              <a:ea typeface="+mn-ea"/>
              <a:cs typeface="+mn-cs"/>
            </a:endParaRPr>
          </a:p>
          <a:p>
            <a:pPr marL="742950" marR="0" lvl="1" indent="-285750" algn="l" defTabSz="914400" rtl="0" eaLnBrk="0" fontAlgn="base" latinLnBrk="0" hangingPunct="0">
              <a:lnSpc>
                <a:spcPct val="100000"/>
              </a:lnSpc>
              <a:spcBef>
                <a:spcPct val="0"/>
              </a:spcBef>
              <a:spcAft>
                <a:spcPct val="0"/>
              </a:spcAft>
              <a:buClrTx/>
              <a:buSzTx/>
              <a:buFont typeface="Symbol" panose="05050102010706020507" pitchFamily="18" charset="2"/>
              <a:buChar char="•"/>
              <a:tabLst/>
              <a:defRPr/>
            </a:pPr>
            <a:r>
              <a:rPr kumimoji="0" lang="en-US" sz="900" b="0" i="0" u="none" strike="noStrike" kern="1200" cap="none" spc="0" normalizeH="0" baseline="0" noProof="0" dirty="0">
                <a:ln>
                  <a:noFill/>
                </a:ln>
                <a:solidFill>
                  <a:srgbClr val="00B0F0"/>
                </a:solidFill>
                <a:effectLst/>
                <a:uLnTx/>
                <a:uFillTx/>
                <a:latin typeface="Arial" panose="020B0604020202020204" pitchFamily="34" charset="0"/>
                <a:ea typeface="+mn-ea"/>
                <a:cs typeface="+mn-cs"/>
              </a:rPr>
              <a:t>Normal ramp-up rate: For transitions between energy output levels over the normal course of operation. The default value is 100% of maximum current output per second with a range of adjustment between 1% to 100%, with specific setting as mutually agreed by the Distributor Provider and the Producer.</a:t>
            </a:r>
          </a:p>
          <a:p>
            <a:pPr marL="742950" marR="0" lvl="1" indent="-285750" algn="l" defTabSz="914400" rtl="0" eaLnBrk="0" fontAlgn="base" latinLnBrk="0" hangingPunct="0">
              <a:lnSpc>
                <a:spcPct val="100000"/>
              </a:lnSpc>
              <a:spcBef>
                <a:spcPct val="0"/>
              </a:spcBef>
              <a:spcAft>
                <a:spcPct val="0"/>
              </a:spcAft>
              <a:buClrTx/>
              <a:buSzTx/>
              <a:buFont typeface="Symbol" panose="05050102010706020507" pitchFamily="18" charset="2"/>
              <a:buChar char="•"/>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742950" marR="0" lvl="1" indent="-285750" algn="l" defTabSz="914400" rtl="0" eaLnBrk="0" fontAlgn="base" latinLnBrk="0" hangingPunct="0">
              <a:lnSpc>
                <a:spcPct val="100000"/>
              </a:lnSpc>
              <a:spcBef>
                <a:spcPct val="0"/>
              </a:spcBef>
              <a:spcAft>
                <a:spcPct val="0"/>
              </a:spcAft>
              <a:buClrTx/>
              <a:buSzTx/>
              <a:buFont typeface="Symbol" panose="05050102010706020507" pitchFamily="18" charset="2"/>
              <a:buChar char="•"/>
              <a:tabLst/>
              <a:defRPr/>
            </a:pPr>
            <a:r>
              <a:rPr kumimoji="0" lang="en-US" sz="900" b="0" i="0" u="none" strike="noStrike" kern="1200" cap="none" spc="0" normalizeH="0" baseline="0" noProof="0" dirty="0">
                <a:ln>
                  <a:noFill/>
                </a:ln>
                <a:solidFill>
                  <a:prstClr val="black"/>
                </a:solidFill>
                <a:effectLst/>
                <a:uLnTx/>
                <a:uFillTx/>
                <a:latin typeface="Symbol" panose="05050102010706020507" pitchFamily="18" charset="2"/>
                <a:ea typeface="+mn-ea"/>
                <a:cs typeface="+mn-cs"/>
              </a:rPr>
              <a:t> </a:t>
            </a:r>
            <a:r>
              <a:rPr kumimoji="0" lang="en-US" sz="900" b="0" i="0" u="none" strike="sngStrike" kern="1200" cap="none" spc="0" normalizeH="0" baseline="0" noProof="0" dirty="0">
                <a:ln>
                  <a:noFill/>
                </a:ln>
                <a:solidFill>
                  <a:srgbClr val="FF0000"/>
                </a:solidFill>
                <a:effectLst/>
                <a:uLnTx/>
                <a:uFillTx/>
                <a:latin typeface="Arial" panose="020B0604020202020204" pitchFamily="34" charset="0"/>
                <a:ea typeface="+mn-ea"/>
                <a:cs typeface="+mn-cs"/>
              </a:rPr>
              <a:t>Connect/Reconnect Ramp-up rate: Upon starting power into the grid, following a period of inactivity or a disconnection, the inverter shall be able to control its rate of increase of power from 1 to 100% maximum current per second. The default value is 2% of maximum current output per second with specific settings as mutually agreed upon by the Distributor Provider and the Producer.</a:t>
            </a:r>
          </a:p>
          <a:p>
            <a:pPr marL="457200" marR="0" lvl="1" indent="0" algn="l" defTabSz="914400" rtl="0" eaLnBrk="0" fontAlgn="base" latinLnBrk="0" hangingPunct="0">
              <a:lnSpc>
                <a:spcPct val="100000"/>
              </a:lnSpc>
              <a:spcBef>
                <a:spcPct val="0"/>
              </a:spcBef>
              <a:spcAft>
                <a:spcPct val="0"/>
              </a:spcAft>
              <a:buClrTx/>
              <a:buSzTx/>
              <a:buFontTx/>
              <a:buNone/>
              <a:tabLst/>
              <a:defRPr/>
            </a:pPr>
            <a:endParaRPr kumimoji="0" lang="en-US" sz="900" b="0" i="0" u="none" strike="sngStrike" kern="1200" cap="none" spc="0" normalizeH="0" baseline="0" noProof="0" dirty="0">
              <a:ln>
                <a:noFill/>
              </a:ln>
              <a:solidFill>
                <a:srgbClr val="FF0000"/>
              </a:solidFill>
              <a:effectLst/>
              <a:uLnTx/>
              <a:uFillTx/>
              <a:latin typeface="Segoe UI" panose="020B0502040204020203" pitchFamily="34" charset="0"/>
              <a:ea typeface="+mn-ea"/>
              <a:cs typeface="Segoe UI" panose="020B0502040204020203" pitchFamily="34" charset="0"/>
            </a:endParaRPr>
          </a:p>
          <a:p>
            <a:pPr marL="742950" marR="0" lvl="1" indent="-285750" algn="l" defTabSz="914400" rtl="0" eaLnBrk="0" fontAlgn="base" latinLnBrk="0" hangingPunct="0">
              <a:lnSpc>
                <a:spcPct val="100000"/>
              </a:lnSpc>
              <a:spcBef>
                <a:spcPct val="0"/>
              </a:spcBef>
              <a:spcAft>
                <a:spcPct val="0"/>
              </a:spcAft>
              <a:buClrTx/>
              <a:buSzTx/>
              <a:buFont typeface="Symbol" panose="05050102010706020507" pitchFamily="18" charset="2"/>
              <a:buChar char="•"/>
              <a:tabLst/>
              <a:defRPr/>
            </a:pPr>
            <a:r>
              <a:rPr kumimoji="0" lang="en-US" sz="9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Enter Service requirements as outlined in IEEE1547-2018 section 4.10.3 with following default settings</a:t>
            </a:r>
          </a:p>
          <a:p>
            <a:pPr marL="1143000" marR="0" lvl="2" indent="-228600" algn="l" defTabSz="914400" rtl="0" eaLnBrk="0" fontAlgn="base" latinLnBrk="0" hangingPunct="0">
              <a:lnSpc>
                <a:spcPct val="100000"/>
              </a:lnSpc>
              <a:spcBef>
                <a:spcPct val="0"/>
              </a:spcBef>
              <a:spcAft>
                <a:spcPct val="0"/>
              </a:spcAft>
              <a:buClrTx/>
              <a:buSzTx/>
              <a:buFont typeface="+mj-lt"/>
              <a:buAutoNum type="arabicPeriod"/>
              <a:tabLst/>
              <a:defRPr/>
            </a:pPr>
            <a:r>
              <a:rPr kumimoji="0" lang="en-US" sz="9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Delay Enter Service per</a:t>
            </a:r>
            <a:r>
              <a:rPr kumimoji="0" lang="en-US" sz="900" b="0" i="0" u="none" strike="noStrike" kern="1200" cap="none" spc="0" normalizeH="0" baseline="0" noProof="0" dirty="0">
                <a:ln>
                  <a:noFill/>
                </a:ln>
                <a:solidFill>
                  <a:srgbClr val="FF0000"/>
                </a:solidFill>
                <a:effectLst/>
                <a:uLnTx/>
                <a:uFillTx/>
                <a:latin typeface="Segoe UI" panose="020B0502040204020203" pitchFamily="34" charset="0"/>
                <a:ea typeface="Segoe UI" panose="020B0502040204020203" pitchFamily="34" charset="0"/>
                <a:cs typeface="Segoe UI" panose="020B0502040204020203" pitchFamily="34" charset="0"/>
              </a:rPr>
              <a:t> Hh.1.a.ii</a:t>
            </a:r>
            <a:r>
              <a:rPr kumimoji="0" lang="en-US" sz="9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(15 seconds)</a:t>
            </a:r>
          </a:p>
          <a:p>
            <a:pPr marL="1143000" marR="0" lvl="2" indent="-228600" algn="l" defTabSz="914400" rtl="0" eaLnBrk="0" fontAlgn="base" latinLnBrk="0" hangingPunct="0">
              <a:lnSpc>
                <a:spcPct val="100000"/>
              </a:lnSpc>
              <a:spcBef>
                <a:spcPct val="0"/>
              </a:spcBef>
              <a:spcAft>
                <a:spcPct val="0"/>
              </a:spcAft>
              <a:buClrTx/>
              <a:buSzTx/>
              <a:buFont typeface="+mj-lt"/>
              <a:buAutoNum type="arabicPeriod"/>
              <a:tabLst/>
              <a:defRPr/>
            </a:pPr>
            <a:r>
              <a:rPr kumimoji="0" lang="en-US" sz="9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Default Enter Service Duration of 300 seconds</a:t>
            </a:r>
          </a:p>
          <a:p>
            <a:pPr marL="457200" marR="0" lvl="1" indent="0" algn="l" defTabSz="914400" rtl="0" eaLnBrk="0" fontAlgn="base" latinLnBrk="0" hangingPunct="0">
              <a:lnSpc>
                <a:spcPct val="100000"/>
              </a:lnSpc>
              <a:spcBef>
                <a:spcPct val="0"/>
              </a:spcBef>
              <a:spcAft>
                <a:spcPct val="0"/>
              </a:spcAft>
              <a:buClrTx/>
              <a:buSzTx/>
              <a:buFontTx/>
              <a:buNone/>
              <a:tabLst/>
              <a:defRPr/>
            </a:pPr>
            <a:endParaRPr kumimoji="0" lang="en-US" sz="900" b="0" i="0" u="none" strike="sng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sp>
        <p:nvSpPr>
          <p:cNvPr id="6" name="Freeform: Shape 5">
            <a:extLst>
              <a:ext uri="{FF2B5EF4-FFF2-40B4-BE49-F238E27FC236}">
                <a16:creationId xmlns:a16="http://schemas.microsoft.com/office/drawing/2014/main" id="{76516FAF-D170-42E3-AE22-5175FEDE39EB}"/>
              </a:ext>
            </a:extLst>
          </p:cNvPr>
          <p:cNvSpPr/>
          <p:nvPr/>
        </p:nvSpPr>
        <p:spPr>
          <a:xfrm>
            <a:off x="76199" y="3125852"/>
            <a:ext cx="8991601" cy="881325"/>
          </a:xfrm>
          <a:custGeom>
            <a:avLst/>
            <a:gdLst>
              <a:gd name="connsiteX0" fmla="*/ 864623 w 9701868"/>
              <a:gd name="connsiteY0" fmla="*/ 56634 h 881325"/>
              <a:gd name="connsiteX1" fmla="*/ 704825 w 9701868"/>
              <a:gd name="connsiteY1" fmla="*/ 456129 h 881325"/>
              <a:gd name="connsiteX2" fmla="*/ 5179170 w 9701868"/>
              <a:gd name="connsiteY2" fmla="*/ 580416 h 881325"/>
              <a:gd name="connsiteX3" fmla="*/ 5649687 w 9701868"/>
              <a:gd name="connsiteY3" fmla="*/ 837869 h 881325"/>
              <a:gd name="connsiteX4" fmla="*/ 9085345 w 9701868"/>
              <a:gd name="connsiteY4" fmla="*/ 802358 h 881325"/>
              <a:gd name="connsiteX5" fmla="*/ 8872281 w 9701868"/>
              <a:gd name="connsiteY5" fmla="*/ 83267 h 881325"/>
              <a:gd name="connsiteX6" fmla="*/ 864623 w 9701868"/>
              <a:gd name="connsiteY6" fmla="*/ 56634 h 88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1868" h="881325">
                <a:moveTo>
                  <a:pt x="864623" y="56634"/>
                </a:moveTo>
                <a:cubicBezTo>
                  <a:pt x="-496620" y="118778"/>
                  <a:pt x="-14266" y="368832"/>
                  <a:pt x="704825" y="456129"/>
                </a:cubicBezTo>
                <a:cubicBezTo>
                  <a:pt x="1423916" y="543426"/>
                  <a:pt x="4355026" y="516793"/>
                  <a:pt x="5179170" y="580416"/>
                </a:cubicBezTo>
                <a:cubicBezTo>
                  <a:pt x="6003314" y="644039"/>
                  <a:pt x="4998658" y="800879"/>
                  <a:pt x="5649687" y="837869"/>
                </a:cubicBezTo>
                <a:cubicBezTo>
                  <a:pt x="6300716" y="874859"/>
                  <a:pt x="8548246" y="928125"/>
                  <a:pt x="9085345" y="802358"/>
                </a:cubicBezTo>
                <a:cubicBezTo>
                  <a:pt x="9622444" y="676591"/>
                  <a:pt x="10242401" y="207554"/>
                  <a:pt x="8872281" y="83267"/>
                </a:cubicBezTo>
                <a:cubicBezTo>
                  <a:pt x="7502161" y="-41020"/>
                  <a:pt x="2225866" y="-5510"/>
                  <a:pt x="864623" y="56634"/>
                </a:cubicBezTo>
                <a:close/>
              </a:path>
            </a:pathLst>
          </a:custGeom>
          <a:solidFill>
            <a:srgbClr val="F39B59">
              <a:alpha val="12941"/>
            </a:srgb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F7D6540F-165A-4F4C-94B8-7652B187DFD9}"/>
              </a:ext>
            </a:extLst>
          </p:cNvPr>
          <p:cNvSpPr txBox="1"/>
          <p:nvPr/>
        </p:nvSpPr>
        <p:spPr>
          <a:xfrm>
            <a:off x="228600" y="4523715"/>
            <a:ext cx="4953000" cy="962685"/>
          </a:xfrm>
          <a:prstGeom prst="rect">
            <a:avLst/>
          </a:prstGeom>
          <a:ln w="12700">
            <a:solidFill>
              <a:schemeClr val="tx1"/>
            </a:solidFill>
          </a:ln>
        </p:spPr>
        <p:txBody>
          <a:bodyPr wrap="square" rtlCol="0">
            <a:normAutofit/>
          </a:bodyPr>
          <a:lstStyle/>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Segoe UI" panose="020B0502040204020203" pitchFamily="34" charset="0"/>
                <a:ea typeface="Segoe UI" panose="020B0502040204020203" pitchFamily="34" charset="0"/>
                <a:cs typeface="Segoe UI" panose="020B0502040204020203" pitchFamily="34" charset="0"/>
              </a:rPr>
              <a:t>Need to discuss this the second ramp control in R21 but not in IEEE 1547 with emphasis on Storage charging/discharging which may be frequent and create grid issues</a:t>
            </a:r>
          </a:p>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Segoe UI" panose="020B0502040204020203" pitchFamily="34" charset="0"/>
                <a:ea typeface="Segoe UI" panose="020B0502040204020203" pitchFamily="34" charset="0"/>
                <a:cs typeface="Segoe UI" panose="020B0502040204020203" pitchFamily="34" charset="0"/>
              </a:rPr>
              <a:t>What do with do with this one? </a:t>
            </a:r>
          </a:p>
        </p:txBody>
      </p:sp>
      <p:cxnSp>
        <p:nvCxnSpPr>
          <p:cNvPr id="18" name="Straight Arrow Connector 17">
            <a:extLst>
              <a:ext uri="{FF2B5EF4-FFF2-40B4-BE49-F238E27FC236}">
                <a16:creationId xmlns:a16="http://schemas.microsoft.com/office/drawing/2014/main" id="{3E54041B-928C-45F6-A752-2022C39FA9EC}"/>
              </a:ext>
            </a:extLst>
          </p:cNvPr>
          <p:cNvCxnSpPr/>
          <p:nvPr/>
        </p:nvCxnSpPr>
        <p:spPr>
          <a:xfrm flipV="1">
            <a:off x="4428076" y="3810000"/>
            <a:ext cx="677324" cy="7884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466186F-2D93-4565-A137-145A6DBE01FA}"/>
              </a:ext>
            </a:extLst>
          </p:cNvPr>
          <p:cNvCxnSpPr/>
          <p:nvPr/>
        </p:nvCxnSpPr>
        <p:spPr>
          <a:xfrm>
            <a:off x="8001000" y="3657600"/>
            <a:ext cx="762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C9D99D7-B6BA-4BC6-929B-A849AAD4F702}"/>
              </a:ext>
            </a:extLst>
          </p:cNvPr>
          <p:cNvCxnSpPr>
            <a:cxnSpLocks/>
          </p:cNvCxnSpPr>
          <p:nvPr/>
        </p:nvCxnSpPr>
        <p:spPr>
          <a:xfrm>
            <a:off x="5638800" y="3810000"/>
            <a:ext cx="1600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5720DECE-1768-45DF-80E5-C4E166F10DF5}"/>
              </a:ext>
            </a:extLst>
          </p:cNvPr>
          <p:cNvSpPr/>
          <p:nvPr/>
        </p:nvSpPr>
        <p:spPr>
          <a:xfrm>
            <a:off x="304800" y="5647942"/>
            <a:ext cx="4953000" cy="9918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sng" strike="noStrike" kern="1200" cap="none" spc="0" normalizeH="0" baseline="0" noProof="0" dirty="0">
                <a:ln>
                  <a:noFill/>
                </a:ln>
                <a:solidFill>
                  <a:prstClr val="white"/>
                </a:solidFill>
                <a:effectLst/>
                <a:uLnTx/>
                <a:uFillTx/>
                <a:latin typeface="Calibri" panose="020F0502020204030204"/>
                <a:ea typeface="+mn-ea"/>
                <a:cs typeface="+mn-cs"/>
              </a:rPr>
              <a:t>Comment: Input on the applicability of ranges of </a:t>
            </a:r>
            <a:r>
              <a:rPr kumimoji="0" lang="en-US" sz="1400" b="0" i="0" u="sng" strike="noStrike" kern="1200" cap="none" spc="0" normalizeH="0" baseline="0" noProof="0" dirty="0" err="1">
                <a:ln>
                  <a:noFill/>
                </a:ln>
                <a:solidFill>
                  <a:prstClr val="white"/>
                </a:solidFill>
                <a:effectLst/>
                <a:uLnTx/>
                <a:uFillTx/>
                <a:latin typeface="Calibri" panose="020F0502020204030204"/>
                <a:ea typeface="+mn-ea"/>
                <a:cs typeface="+mn-cs"/>
              </a:rPr>
              <a:t>adjustement</a:t>
            </a:r>
            <a:r>
              <a:rPr kumimoji="0" lang="en-US" sz="1400" b="0" i="0" u="sng" strike="noStrike" kern="1200" cap="none" spc="0" normalizeH="0" baseline="0" noProof="0" dirty="0">
                <a:ln>
                  <a:noFill/>
                </a:ln>
                <a:solidFill>
                  <a:prstClr val="white"/>
                </a:solidFill>
                <a:effectLst/>
                <a:uLnTx/>
                <a:uFillTx/>
                <a:latin typeface="Calibri" panose="020F0502020204030204"/>
                <a:ea typeface="+mn-ea"/>
                <a:cs typeface="+mn-cs"/>
              </a:rPr>
              <a:t>.  IOUs agree to strike the requirement.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D110424-0EB2-4CCC-8EC7-7EBDF10F9DDE}"/>
              </a:ext>
            </a:extLst>
          </p:cNvPr>
          <p:cNvSpPr/>
          <p:nvPr/>
        </p:nvSpPr>
        <p:spPr>
          <a:xfrm>
            <a:off x="485199" y="3611530"/>
            <a:ext cx="7885753" cy="150128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Need to investigate normal ramp-up in relation to:</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Applicability only to energy storage inverters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Applicability to Power Limit Command</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Applicability to Frequency/Watt</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Support grid needs</a:t>
            </a:r>
          </a:p>
          <a:p>
            <a:pPr marL="285750" marR="0" lvl="0" indent="-285750" algn="ct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8BF66168-DC35-475C-B755-08242747D5EB}"/>
              </a:ext>
            </a:extLst>
          </p:cNvPr>
          <p:cNvSpPr txBox="1"/>
          <p:nvPr/>
        </p:nvSpPr>
        <p:spPr>
          <a:xfrm>
            <a:off x="3656523" y="5141052"/>
            <a:ext cx="3944242" cy="1501285"/>
          </a:xfrm>
          <a:prstGeom prst="rect">
            <a:avLst/>
          </a:prstGeom>
          <a:ln w="12700">
            <a:solidFill>
              <a:schemeClr val="tx1"/>
            </a:solidFill>
          </a:ln>
        </p:spPr>
        <p:txBody>
          <a:bodyPr wrap="square" rtlCol="0">
            <a:normAutofit lnSpcReduction="10000"/>
          </a:bodyPr>
          <a:lstStyle/>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srgbClr val="7030A0"/>
                </a:solidFill>
                <a:effectLst/>
                <a:highlight>
                  <a:srgbClr val="FFFF00"/>
                </a:highlight>
                <a:uLnTx/>
                <a:uFillTx/>
                <a:latin typeface="Segoe UI" panose="020B0502040204020203" pitchFamily="34" charset="0"/>
                <a:ea typeface="Segoe UI" panose="020B0502040204020203" pitchFamily="34" charset="0"/>
                <a:cs typeface="Segoe UI" panose="020B0502040204020203" pitchFamily="34" charset="0"/>
              </a:rPr>
              <a:t>Smart Inverters used for energy storage applications shall include ramp-up rate control. The default value shall be 100% of maximum current output per second or lower if required by applicant with specific settings, when required, as mutually agreed by the Distribution Provider and the Producer. Prioritization of ramp response should be in accordance to IEEE1547-2018 4.7</a:t>
            </a:r>
          </a:p>
        </p:txBody>
      </p:sp>
      <p:sp>
        <p:nvSpPr>
          <p:cNvPr id="22" name="Rectangle 21">
            <a:extLst>
              <a:ext uri="{FF2B5EF4-FFF2-40B4-BE49-F238E27FC236}">
                <a16:creationId xmlns:a16="http://schemas.microsoft.com/office/drawing/2014/main" id="{392C5C7E-9ED1-4275-ABF0-CB157F897F2B}"/>
              </a:ext>
            </a:extLst>
          </p:cNvPr>
          <p:cNvSpPr/>
          <p:nvPr/>
        </p:nvSpPr>
        <p:spPr>
          <a:xfrm>
            <a:off x="4633171" y="4813695"/>
            <a:ext cx="2209800" cy="304800"/>
          </a:xfrm>
          <a:prstGeom prst="rect">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rPr>
              <a:t>01/07/2021 Update</a:t>
            </a:r>
          </a:p>
        </p:txBody>
      </p:sp>
    </p:spTree>
    <p:extLst>
      <p:ext uri="{BB962C8B-B14F-4D97-AF65-F5344CB8AC3E}">
        <p14:creationId xmlns:p14="http://schemas.microsoft.com/office/powerpoint/2010/main" val="341706699"/>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SCE 4x3 Template_Whi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and Guidelines.potx" id="{30045ACF-AAE3-460A-9933-965EF3C49868}" vid="{329C0C72-CDA0-4F4F-BD5A-8598C0C0A678}"/>
    </a:ext>
  </a:extLst>
</a:theme>
</file>

<file path=ppt/theme/theme3.xml><?xml version="1.0" encoding="utf-8"?>
<a:theme xmlns:a="http://schemas.openxmlformats.org/drawingml/2006/main" name="IEEE-SA_PowerPoint_WS_Template">
  <a:themeElements>
    <a:clrScheme name="IEEE">
      <a:dk1>
        <a:srgbClr val="000000"/>
      </a:dk1>
      <a:lt1>
        <a:srgbClr val="FFFFFF"/>
      </a:lt1>
      <a:dk2>
        <a:srgbClr val="A6B4AC"/>
      </a:dk2>
      <a:lt2>
        <a:srgbClr val="6E8076"/>
      </a:lt2>
      <a:accent1>
        <a:srgbClr val="0066A1"/>
      </a:accent1>
      <a:accent2>
        <a:srgbClr val="009FDA"/>
      </a:accent2>
      <a:accent3>
        <a:srgbClr val="CC1239"/>
      </a:accent3>
      <a:accent4>
        <a:srgbClr val="FDC82F"/>
      </a:accent4>
      <a:accent5>
        <a:srgbClr val="E37222"/>
      </a:accent5>
      <a:accent6>
        <a:srgbClr val="69BE28"/>
      </a:accent6>
      <a:hlink>
        <a:srgbClr val="008542"/>
      </a:hlink>
      <a:folHlink>
        <a:srgbClr val="6B1F7C"/>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ea typeface="ＭＳ Ｐゴシック" pitchFamily="34" charset="-128"/>
          </a:defRPr>
        </a:defPPr>
      </a:lstStyle>
    </a:spDef>
    <a:lnDef>
      <a:spPr bwMode="auto">
        <a:solidFill>
          <a:schemeClr val="accent1"/>
        </a:solidFill>
        <a:ln w="12700" cap="flat" cmpd="sng" algn="ctr">
          <a:solidFill>
            <a:schemeClr val="tx2"/>
          </a:solidFill>
          <a:prstDash val="solid"/>
          <a:round/>
          <a:headEnd type="none" w="med" len="med"/>
          <a:tailEnd type="none" w="med" len="med"/>
        </a:ln>
        <a:effectLst/>
      </a:spPr>
      <a:bodyPr/>
      <a:lstStyle/>
    </a:lnDef>
    <a:txDef>
      <a:spPr>
        <a:noFill/>
      </a:spPr>
      <a:bodyPr wrap="none" rtlCol="0">
        <a:spAutoFit/>
      </a:bodyPr>
      <a:lstStyle>
        <a:defPPr algn="l">
          <a:defRPr sz="1400" dirty="0" smtClean="0"/>
        </a:defPPr>
      </a:lstStyle>
    </a:txDef>
  </a:objectDefaults>
  <a:extraClrSchemeLst>
    <a:extraClrScheme>
      <a:clrScheme name="Blank Presentation 1">
        <a:dk1>
          <a:srgbClr val="000000"/>
        </a:dk1>
        <a:lt1>
          <a:srgbClr val="FFFFFF"/>
        </a:lt1>
        <a:dk2>
          <a:srgbClr val="000000"/>
        </a:dk2>
        <a:lt2>
          <a:srgbClr val="A6B4AC"/>
        </a:lt2>
        <a:accent1>
          <a:srgbClr val="0066A1"/>
        </a:accent1>
        <a:accent2>
          <a:srgbClr val="009FDA"/>
        </a:accent2>
        <a:accent3>
          <a:srgbClr val="FFFFFF"/>
        </a:accent3>
        <a:accent4>
          <a:srgbClr val="000000"/>
        </a:accent4>
        <a:accent5>
          <a:srgbClr val="AAB8CD"/>
        </a:accent5>
        <a:accent6>
          <a:srgbClr val="0090C5"/>
        </a:accent6>
        <a:hlink>
          <a:srgbClr val="CC1239"/>
        </a:hlink>
        <a:folHlink>
          <a:srgbClr val="FDC82F"/>
        </a:folHlink>
      </a:clrScheme>
      <a:clrMap bg1="lt1" tx1="dk1" bg2="lt2" tx2="dk2" accent1="accent1" accent2="accent2" accent3="accent3" accent4="accent4" accent5="accent5" accent6="accent6" hlink="hlink" folHlink="folHlink"/>
    </a:extraClrScheme>
    <a:extraClrScheme>
      <a:clrScheme name="Blank Presentation 2">
        <a:dk1>
          <a:srgbClr val="A6B4AC"/>
        </a:dk1>
        <a:lt1>
          <a:srgbClr val="FFFFFF"/>
        </a:lt1>
        <a:dk2>
          <a:srgbClr val="000000"/>
        </a:dk2>
        <a:lt2>
          <a:srgbClr val="FFFFFF"/>
        </a:lt2>
        <a:accent1>
          <a:srgbClr val="0066A1"/>
        </a:accent1>
        <a:accent2>
          <a:srgbClr val="009FDA"/>
        </a:accent2>
        <a:accent3>
          <a:srgbClr val="AAAAAA"/>
        </a:accent3>
        <a:accent4>
          <a:srgbClr val="DADADA"/>
        </a:accent4>
        <a:accent5>
          <a:srgbClr val="AAB8CD"/>
        </a:accent5>
        <a:accent6>
          <a:srgbClr val="0090C5"/>
        </a:accent6>
        <a:hlink>
          <a:srgbClr val="CC1239"/>
        </a:hlink>
        <a:folHlink>
          <a:srgbClr val="FDC82F"/>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SCE 4x3 Template_Whi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and Guidelines.potx" id="{30045ACF-AAE3-460A-9933-965EF3C49868}" vid="{329C0C72-CDA0-4F4F-BD5A-8598C0C0A678}"/>
    </a:ext>
  </a:extLst>
</a:theme>
</file>

<file path=ppt/theme/theme5.xml><?xml version="1.0" encoding="utf-8"?>
<a:theme xmlns:a="http://schemas.openxmlformats.org/drawingml/2006/main" name="2_IOU_Theme">
  <a:themeElements>
    <a:clrScheme name="Custom 3">
      <a:dk1>
        <a:sysClr val="windowText" lastClr="000000"/>
      </a:dk1>
      <a:lt1>
        <a:sysClr val="window" lastClr="FFFFFF"/>
      </a:lt1>
      <a:dk2>
        <a:srgbClr val="44546A"/>
      </a:dk2>
      <a:lt2>
        <a:srgbClr val="E7E6E6"/>
      </a:lt2>
      <a:accent1>
        <a:srgbClr val="006651"/>
      </a:accent1>
      <a:accent2>
        <a:srgbClr val="FDD44F"/>
      </a:accent2>
      <a:accent3>
        <a:srgbClr val="767A7D"/>
      </a:accent3>
      <a:accent4>
        <a:srgbClr val="476DB8"/>
      </a:accent4>
      <a:accent5>
        <a:srgbClr val="5B9BD5"/>
      </a:accent5>
      <a:accent6>
        <a:srgbClr val="624A7E"/>
      </a:accent6>
      <a:hlink>
        <a:srgbClr val="78C7EB"/>
      </a:hlink>
      <a:folHlink>
        <a:srgbClr val="B06876"/>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lstStyle/>
      <a:style>
        <a:lnRef idx="2">
          <a:schemeClr val="accent2">
            <a:shade val="50000"/>
          </a:schemeClr>
        </a:lnRef>
        <a:fillRef idx="1">
          <a:schemeClr val="accent2"/>
        </a:fillRef>
        <a:effectRef idx="0">
          <a:schemeClr val="accent2"/>
        </a:effectRef>
        <a:fontRef idx="minor">
          <a:schemeClr val="lt1"/>
        </a:fontRef>
      </a:style>
    </a:spDef>
    <a:txDef>
      <a:spPr/>
      <a:bodyPr>
        <a:normAutofit fontScale="92500" lnSpcReduction="20000"/>
      </a:bodyPr>
      <a:lstStyle>
        <a:defPPr>
          <a:spcBef>
            <a:spcPts val="0"/>
          </a:spcBef>
          <a:spcAft>
            <a:spcPts val="600"/>
          </a:spcAft>
          <a:defRPr sz="1800" b="0" dirty="0" smtClean="0">
            <a:solidFill>
              <a:schemeClr val="tx2"/>
            </a:solidFill>
            <a:latin typeface="Segoe UI" panose="020B0502040204020203" pitchFamily="34" charset="0"/>
            <a:ea typeface="Segoe UI" panose="020B0502040204020203" pitchFamily="34" charset="0"/>
            <a:cs typeface="Segoe UI" panose="020B0502040204020203" pitchFamily="34" charset="0"/>
          </a:defRPr>
        </a:defPPr>
      </a:lstStyle>
    </a:txDef>
  </a:objectDefaults>
  <a:extraClrSchemeLst/>
  <a:extLst>
    <a:ext uri="{05A4C25C-085E-4340-85A3-A5531E510DB2}">
      <thm15:themeFamily xmlns:thm15="http://schemas.microsoft.com/office/thememl/2012/main" name="IOU_Theme" id="{30419D77-E6B3-4171-BE77-14DD8FF8A0D6}" vid="{8290F6F7-879B-4702-ABFA-63249803FFD8}"/>
    </a:ext>
  </a:extLst>
</a:theme>
</file>

<file path=ppt/theme/theme6.xml><?xml version="1.0" encoding="utf-8"?>
<a:theme xmlns:a="http://schemas.openxmlformats.org/drawingml/2006/main" name="4_SCE 4x3 Template_Whi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and Guidelines.potx" id="{30045ACF-AAE3-460A-9933-965EF3C49868}" vid="{329C0C72-CDA0-4F4F-BD5A-8598C0C0A678}"/>
    </a:ext>
  </a:ext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6136</TotalTime>
  <Words>4251</Words>
  <Application>Microsoft Macintosh PowerPoint</Application>
  <PresentationFormat>On-screen Show (4:3)</PresentationFormat>
  <Paragraphs>403</Paragraphs>
  <Slides>65</Slides>
  <Notes>0</Notes>
  <HiddenSlides>0</HiddenSlides>
  <MMClips>0</MMClips>
  <ScaleCrop>false</ScaleCrop>
  <HeadingPairs>
    <vt:vector size="6" baseType="variant">
      <vt:variant>
        <vt:lpstr>Fonts Used</vt:lpstr>
      </vt:variant>
      <vt:variant>
        <vt:i4>16</vt:i4>
      </vt:variant>
      <vt:variant>
        <vt:lpstr>Theme</vt:lpstr>
      </vt:variant>
      <vt:variant>
        <vt:i4>6</vt:i4>
      </vt:variant>
      <vt:variant>
        <vt:lpstr>Slide Titles</vt:lpstr>
      </vt:variant>
      <vt:variant>
        <vt:i4>65</vt:i4>
      </vt:variant>
    </vt:vector>
  </HeadingPairs>
  <TitlesOfParts>
    <vt:vector size="87" baseType="lpstr">
      <vt:lpstr>Arial</vt:lpstr>
      <vt:lpstr>Segoe UI Light</vt:lpstr>
      <vt:lpstr>Segoe UI</vt:lpstr>
      <vt:lpstr>Calibri</vt:lpstr>
      <vt:lpstr>Verdana</vt:lpstr>
      <vt:lpstr>MS PGothic</vt:lpstr>
      <vt:lpstr>Wingdings 2</vt:lpstr>
      <vt:lpstr>Franklin Gothic Book</vt:lpstr>
      <vt:lpstr>Segoe UI Semibold</vt:lpstr>
      <vt:lpstr>Myriad Pro</vt:lpstr>
      <vt:lpstr>Times New Roman</vt:lpstr>
      <vt:lpstr>TimesNewRomanPS-BoldMT</vt:lpstr>
      <vt:lpstr>TimesNewRomanPSMT</vt:lpstr>
      <vt:lpstr>Palatino Linotype</vt:lpstr>
      <vt:lpstr>Wingdings</vt:lpstr>
      <vt:lpstr>Calibri Light</vt:lpstr>
      <vt:lpstr>1_Default Design</vt:lpstr>
      <vt:lpstr>2_SCE 4x3 Template_White</vt:lpstr>
      <vt:lpstr>IEEE-SA_PowerPoint_WS_Template</vt:lpstr>
      <vt:lpstr>3_SCE 4x3 Template_White</vt:lpstr>
      <vt:lpstr>2_IOU_Theme</vt:lpstr>
      <vt:lpstr>4_SCE 4x3 Template_White</vt:lpstr>
      <vt:lpstr>Smart Inverter Working Group (SIWG)</vt:lpstr>
      <vt:lpstr>Agenda</vt:lpstr>
      <vt:lpstr>Rule 21 Update with IEEE1547-2018/IEEE1547.1-2020 IEEE 1547-2018 Clause 4 continuation, 7, 8, 9, 10 and 11 Discussion</vt:lpstr>
      <vt:lpstr>Agenda</vt:lpstr>
      <vt:lpstr>Proposed SIWG Schedule for 2020-2021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Ordering Paragraph 15 Issue 9 – Continue discussion Step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Ordering Paragraph 15 Issue 9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CPUCPowerPointTemplate(3)</dc:title>
  <dc:subject>&amp;lt;p&amp;gt;* Title of Speech/Conference  Name Title California Public Utilities Commission Date (example: April 26, 2012) Presentation Overview  Table  Of  Contents  * * Thank you! For Additional Information: www.cpuc.ca.gov www.GoSolarCalifornia.ca.gov www.CalPhoneInfo.com * *  &amp;lt;/p&amp;gt;</dc:subject>
  <dc:creator>Jennie Lee</dc:creator>
  <dc:description>&amp;lt;p&amp;gt;* Title of Speech/Conference  Name Title California Public Utilities Commission Date (example: April 26, 2012) Presentation Overview  Table  Of  Contents  * * Thank you! For Additional Information: www.cpuc.ca.gov www.GoSolarCalifornia.ca.gov www.CalPhoneInfo.com * *  &amp;lt;/p&amp;gt;</dc:description>
  <cp:lastModifiedBy>Meyer, Sophie</cp:lastModifiedBy>
  <cp:revision>151</cp:revision>
  <dcterms:created xsi:type="dcterms:W3CDTF">2008-01-28T17:28:34Z</dcterms:created>
  <dcterms:modified xsi:type="dcterms:W3CDTF">2021-01-06T06:33:57Z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ktContentLanguage">
    <vt:i4>1033</vt:i4>
  </property>
  <property fmtid="{D5CDD505-2E9C-101B-9397-08002B2CF9AE}" pid="3" name="EktQuickLink">
    <vt:lpwstr>DownloadAsset.aspx?id=2604</vt:lpwstr>
  </property>
  <property fmtid="{D5CDD505-2E9C-101B-9397-08002B2CF9AE}" pid="4" name="EktContentType">
    <vt:i4>101</vt:i4>
  </property>
  <property fmtid="{D5CDD505-2E9C-101B-9397-08002B2CF9AE}" pid="5" name="EktContentSubType">
    <vt:i4>0</vt:i4>
  </property>
  <property fmtid="{D5CDD505-2E9C-101B-9397-08002B2CF9AE}" pid="6" name="EktFolderName">
    <vt:lpwstr/>
  </property>
  <property fmtid="{D5CDD505-2E9C-101B-9397-08002B2CF9AE}" pid="7" name="EktCmsPath">
    <vt:lpwstr>&amp;lt;p&amp;gt;* Title of Speech/Conference  Name Title California Public Utilities Commission Date (example: April 26, 2012) Presentation Overview  Table  Of  Contents  * * Thank you! For Additional Information: www.cpuc.ca.gov www.GoSolarCalifornia.ca.gov www</vt:lpwstr>
  </property>
  <property fmtid="{D5CDD505-2E9C-101B-9397-08002B2CF9AE}" pid="8" name="EktGoLiveDate">
    <vt:filetime>2012-05-15T20:00:00Z</vt:filetime>
  </property>
  <property fmtid="{D5CDD505-2E9C-101B-9397-08002B2CF9AE}" pid="9" name="EktExpiryType">
    <vt:i4>1</vt:i4>
  </property>
  <property fmtid="{D5CDD505-2E9C-101B-9397-08002B2CF9AE}" pid="10" name="EktDateCreated">
    <vt:filetime>2012-05-15T20:35:23Z</vt:filetime>
  </property>
  <property fmtid="{D5CDD505-2E9C-101B-9397-08002B2CF9AE}" pid="11" name="EktDateModified">
    <vt:filetime>2012-05-15T20:35:24Z</vt:filetime>
  </property>
  <property fmtid="{D5CDD505-2E9C-101B-9397-08002B2CF9AE}" pid="12" name="EktTaxCategory">
    <vt:lpwstr/>
  </property>
  <property fmtid="{D5CDD505-2E9C-101B-9397-08002B2CF9AE}" pid="13" name="EktDisabledTaxCategory">
    <vt:lpwstr/>
  </property>
  <property fmtid="{D5CDD505-2E9C-101B-9397-08002B2CF9AE}" pid="14" name="EktCmsSize">
    <vt:i4>768512</vt:i4>
  </property>
  <property fmtid="{D5CDD505-2E9C-101B-9397-08002B2CF9AE}" pid="15" name="EktSearchable">
    <vt:i4>1</vt:i4>
  </property>
  <property fmtid="{D5CDD505-2E9C-101B-9397-08002B2CF9AE}" pid="16" name="EktEDescription">
    <vt:lpwstr>Summary &amp;lt;p&amp;gt;* Title of Speech/Conference  Name Title California Public Utilities Commission Date (example: April 26, 2012) Presentation Overview  Table  Of  Contents  * * Thank you! For Additional Information: www.cpuc.ca.gov www.GoSolarCalifornia.ca</vt:lpwstr>
  </property>
</Properties>
</file>