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8" r:id="rId5"/>
  </p:sldMasterIdLst>
  <p:notesMasterIdLst>
    <p:notesMasterId r:id="rId34"/>
  </p:notesMasterIdLst>
  <p:sldIdLst>
    <p:sldId id="422" r:id="rId6"/>
    <p:sldId id="489" r:id="rId7"/>
    <p:sldId id="446" r:id="rId8"/>
    <p:sldId id="511" r:id="rId9"/>
    <p:sldId id="474" r:id="rId10"/>
    <p:sldId id="519" r:id="rId11"/>
    <p:sldId id="521" r:id="rId12"/>
    <p:sldId id="513" r:id="rId13"/>
    <p:sldId id="514" r:id="rId14"/>
    <p:sldId id="490" r:id="rId15"/>
    <p:sldId id="475" r:id="rId16"/>
    <p:sldId id="492" r:id="rId17"/>
    <p:sldId id="493" r:id="rId18"/>
    <p:sldId id="494" r:id="rId19"/>
    <p:sldId id="501" r:id="rId20"/>
    <p:sldId id="500" r:id="rId21"/>
    <p:sldId id="498" r:id="rId22"/>
    <p:sldId id="497" r:id="rId23"/>
    <p:sldId id="503" r:id="rId24"/>
    <p:sldId id="504" r:id="rId25"/>
    <p:sldId id="506" r:id="rId26"/>
    <p:sldId id="507" r:id="rId27"/>
    <p:sldId id="508" r:id="rId28"/>
    <p:sldId id="522" r:id="rId29"/>
    <p:sldId id="483" r:id="rId30"/>
    <p:sldId id="516" r:id="rId31"/>
    <p:sldId id="517" r:id="rId32"/>
    <p:sldId id="518" r:id="rId33"/>
  </p:sldIdLst>
  <p:sldSz cx="12192000" cy="6858000"/>
  <p:notesSz cx="6858000" cy="1047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mins, Sara M." initials="KSM" lastIdx="5" clrIdx="0">
    <p:extLst>
      <p:ext uri="{19B8F6BF-5375-455C-9EA6-DF929625EA0E}">
        <p15:presenceInfo xmlns:p15="http://schemas.microsoft.com/office/powerpoint/2012/main" userId="S::sara.kamins@cpuc.ca.gov::41616c6d-92bf-493c-90f1-40d7e80ca7e2" providerId="AD"/>
      </p:ext>
    </p:extLst>
  </p:cmAuthor>
  <p:cmAuthor id="2" name="Naylor, Cody" initials="NC" lastIdx="3" clrIdx="1">
    <p:extLst>
      <p:ext uri="{19B8F6BF-5375-455C-9EA6-DF929625EA0E}">
        <p15:presenceInfo xmlns:p15="http://schemas.microsoft.com/office/powerpoint/2012/main" userId="S::Cody.Naylor@cpuc.ca.gov::2ba34bfd-5748-4cdb-bd47-7277136be262" providerId="AD"/>
      </p:ext>
    </p:extLst>
  </p:cmAuthor>
  <p:cmAuthor id="3" name="Jew, Anna" initials="JA" lastIdx="1" clrIdx="2">
    <p:extLst>
      <p:ext uri="{19B8F6BF-5375-455C-9EA6-DF929625EA0E}">
        <p15:presenceInfo xmlns:p15="http://schemas.microsoft.com/office/powerpoint/2012/main" userId="S::anna.jew@cpuc.ca.gov::7fa1d1e8-d88c-4589-a9ef-1135710cd7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82ABF9-3CC7-C7EC-91AD-B19C83500CD0}" v="4" dt="2020-07-07T17:07:55.303"/>
    <p1510:client id="{7DE867E1-AC2A-9E2C-8643-09D953DEA9B9}" v="92" dt="2020-07-07T19:16:49.352"/>
    <p1510:client id="{A9A26394-EB86-4331-9383-B714B25D8438}" v="628" dt="2020-07-07T19:36:40.229"/>
    <p1510:client id="{E8C6A323-1024-DF0F-62AD-5BDA4DE57B2E}" v="37" dt="2020-07-08T16:58:57.1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59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6-30T10:15:48.553" idx="3">
    <p:pos x="4511" y="1752"/>
    <p:text>What does this mean?</p:text>
    <p:extLst>
      <p:ext uri="{C676402C-5697-4E1C-873F-D02D1690AC5C}">
        <p15:threadingInfo xmlns:p15="http://schemas.microsoft.com/office/powerpoint/2012/main" timeZoneBias="420"/>
      </p:ext>
    </p:extLst>
  </p:cm>
</p:cmLst>
</file>

<file path=ppt/diagrams/_rels/data1.xml.rels><?xml version="1.0" encoding="UTF-8" standalone="yes"?>
<Relationships xmlns="http://schemas.openxmlformats.org/package/2006/relationships"><Relationship Id="rId1" Type="http://schemas.openxmlformats.org/officeDocument/2006/relationships/hyperlink" Target="https://docs.cpuc.ca.gov/PublishedDocs/Efile/G000/M333/K877/333877350.PDF"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docs.cpuc.ca.gov/PublishedDocs/Efile/G000/M333/K877/333877350.PDF" TargetMode="Externa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1" qsCatId="simple" csTypeId="urn:microsoft.com/office/officeart/2005/8/colors/accent6_2" csCatId="accent6" phldr="1"/>
      <dgm:spPr/>
      <dgm:t>
        <a:bodyPr/>
        <a:lstStyle/>
        <a:p>
          <a:endParaRPr lang="en-US"/>
        </a:p>
      </dgm:t>
    </dgm:pt>
    <dgm:pt modelId="{D423FB80-F2BD-4DDE-80B1-76F84FE09A02}">
      <dgm:prSet phldrT="[Text]" custT="1"/>
      <dgm:spPr/>
      <dgm:t>
        <a:bodyPr/>
        <a:lstStyle/>
        <a:p>
          <a:pPr>
            <a:defRPr b="1"/>
          </a:pPr>
          <a:r>
            <a:rPr lang="en-US" sz="2000">
              <a:latin typeface="+mj-lt"/>
            </a:rPr>
            <a:t>September 22</a:t>
          </a:r>
        </a:p>
      </dgm:t>
    </dgm:pt>
    <dgm:pt modelId="{9B1CA3FF-D252-4AF5-8F50-CFC93ACA9175}" type="parTrans" cxnId="{5BF3B7B1-A779-4E2D-8625-77DE0CA38FEE}">
      <dgm:prSet/>
      <dgm:spPr/>
      <dgm:t>
        <a:bodyPr/>
        <a:lstStyle/>
        <a:p>
          <a:endParaRPr lang="en-US"/>
        </a:p>
      </dgm:t>
    </dgm:pt>
    <dgm:pt modelId="{EBE862E1-9761-4AA7-AA00-BD79FA3B27DD}" type="sibTrans" cxnId="{5BF3B7B1-A779-4E2D-8625-77DE0CA38FEE}">
      <dgm:prSet/>
      <dgm:spPr/>
      <dgm:t>
        <a:bodyPr/>
        <a:lstStyle/>
        <a:p>
          <a:endParaRPr lang="en-US"/>
        </a:p>
      </dgm:t>
    </dgm:pt>
    <dgm:pt modelId="{245E128E-7700-4C91-9411-CDD1DCA94D67}">
      <dgm:prSet phldrT="[Text]" custT="1"/>
      <dgm:spPr/>
      <dgm:t>
        <a:bodyPr/>
        <a:lstStyle/>
        <a:p>
          <a:r>
            <a:rPr lang="en-US" sz="1400" b="0" i="0" kern="1200">
              <a:latin typeface="Calibri" panose="020F0502020204030204" pitchFamily="34" charset="0"/>
              <a:ea typeface="+mn-ea"/>
              <a:cs typeface="Calibri" panose="020F0502020204030204" pitchFamily="34" charset="0"/>
            </a:rPr>
            <a:t>- Governor signed SB 1376</a:t>
          </a:r>
        </a:p>
      </dgm:t>
    </dgm:pt>
    <dgm:pt modelId="{B4D95EBA-0423-4AFA-B379-E030341B1F23}" type="parTrans" cxnId="{68D35F9D-DABF-4E5A-94D4-F988D8E84907}">
      <dgm:prSet/>
      <dgm:spPr/>
      <dgm:t>
        <a:bodyPr/>
        <a:lstStyle/>
        <a:p>
          <a:endParaRPr lang="en-US"/>
        </a:p>
      </dgm:t>
    </dgm:pt>
    <dgm:pt modelId="{4963BA97-D4C5-477B-9B0D-68DB38F61579}" type="sibTrans" cxnId="{68D35F9D-DABF-4E5A-94D4-F988D8E84907}">
      <dgm:prSet/>
      <dgm:spPr/>
      <dgm:t>
        <a:bodyPr/>
        <a:lstStyle/>
        <a:p>
          <a:endParaRPr lang="en-US"/>
        </a:p>
      </dgm:t>
    </dgm:pt>
    <dgm:pt modelId="{2DC4903D-31E8-4ED6-875F-63877788B702}">
      <dgm:prSet phldrT="[Text]" custT="1"/>
      <dgm:spPr/>
      <dgm:t>
        <a:bodyPr/>
        <a:lstStyle/>
        <a:p>
          <a:pPr>
            <a:defRPr b="1"/>
          </a:pPr>
          <a:r>
            <a:rPr lang="en-US" sz="2000">
              <a:latin typeface="+mj-lt"/>
            </a:rPr>
            <a:t>April 21</a:t>
          </a:r>
        </a:p>
      </dgm:t>
    </dgm:pt>
    <dgm:pt modelId="{A18F8C20-9A13-44DB-9E45-C2DE49ACE5D9}" type="parTrans" cxnId="{A319CB69-6926-431D-A805-EACBFA83FA66}">
      <dgm:prSet/>
      <dgm:spPr/>
      <dgm:t>
        <a:bodyPr/>
        <a:lstStyle/>
        <a:p>
          <a:endParaRPr lang="en-US"/>
        </a:p>
      </dgm:t>
    </dgm:pt>
    <dgm:pt modelId="{EBFDEA83-93E5-4D72-A672-078838B258F5}" type="sibTrans" cxnId="{A319CB69-6926-431D-A805-EACBFA83FA66}">
      <dgm:prSet/>
      <dgm:spPr/>
      <dgm:t>
        <a:bodyPr/>
        <a:lstStyle/>
        <a:p>
          <a:endParaRPr lang="en-US"/>
        </a:p>
      </dgm:t>
    </dgm:pt>
    <dgm:pt modelId="{8A93A940-284B-49B0-9D89-5FA2B3B3C7E5}">
      <dgm:prSet phldrT="[Text]" custT="1"/>
      <dgm:spPr/>
      <dgm:t>
        <a:bodyPr/>
        <a:lstStyle/>
        <a:p>
          <a:pPr>
            <a:defRPr b="1"/>
          </a:pPr>
          <a:r>
            <a:rPr lang="en-US" sz="2000">
              <a:latin typeface="+mj-lt"/>
            </a:rPr>
            <a:t>May 18</a:t>
          </a:r>
        </a:p>
      </dgm:t>
    </dgm:pt>
    <dgm:pt modelId="{CD96219D-3688-4138-ACC9-901ED9FEACCC}" type="parTrans" cxnId="{982D7B44-1518-4DD0-82D4-8A3901DD95E9}">
      <dgm:prSet/>
      <dgm:spPr/>
      <dgm:t>
        <a:bodyPr/>
        <a:lstStyle/>
        <a:p>
          <a:endParaRPr lang="en-US"/>
        </a:p>
      </dgm:t>
    </dgm:pt>
    <dgm:pt modelId="{E0447E4A-3C15-4884-AEBE-804149EBD331}" type="sibTrans" cxnId="{982D7B44-1518-4DD0-82D4-8A3901DD95E9}">
      <dgm:prSet/>
      <dgm:spPr/>
      <dgm:t>
        <a:bodyPr/>
        <a:lstStyle/>
        <a:p>
          <a:endParaRPr lang="en-US"/>
        </a:p>
      </dgm:t>
    </dgm:pt>
    <dgm:pt modelId="{6BA5F3BE-D53A-42E0-A7FE-674B99BD07E6}">
      <dgm:prSet phldrT="[Text]" custT="1"/>
      <dgm:spPr/>
      <dgm:t>
        <a:bodyPr/>
        <a:lstStyle/>
        <a:p>
          <a:r>
            <a:rPr lang="en-US" sz="1400" kern="1200">
              <a:latin typeface="Calibri" panose="020F0502020204030204"/>
            </a:rPr>
            <a:t>- Extended time for Track 3 schedule</a:t>
          </a:r>
          <a:endParaRPr lang="en-US" sz="1400" i="1" kern="1200">
            <a:latin typeface="+mn-lt"/>
            <a:ea typeface="+mn-ea"/>
            <a:cs typeface="+mn-cs"/>
          </a:endParaRPr>
        </a:p>
      </dgm:t>
    </dgm:pt>
    <dgm:pt modelId="{9484BBA1-86EE-4AA2-B94A-A26EED0EFB1E}" type="parTrans" cxnId="{6AEB3B94-8522-4F42-A6BC-BC55C5AED92F}">
      <dgm:prSet/>
      <dgm:spPr/>
      <dgm:t>
        <a:bodyPr/>
        <a:lstStyle/>
        <a:p>
          <a:endParaRPr lang="en-US"/>
        </a:p>
      </dgm:t>
    </dgm:pt>
    <dgm:pt modelId="{48C67DB7-8AA6-454C-83AE-A16B3B9F45FF}" type="sibTrans" cxnId="{6AEB3B94-8522-4F42-A6BC-BC55C5AED92F}">
      <dgm:prSet/>
      <dgm:spPr/>
      <dgm:t>
        <a:bodyPr/>
        <a:lstStyle/>
        <a:p>
          <a:endParaRPr lang="en-US"/>
        </a:p>
      </dgm:t>
    </dgm:pt>
    <dgm:pt modelId="{F01D5F9E-ABC5-4560-ACB4-E6CFBC60BFF2}">
      <dgm:prSet custT="1"/>
      <dgm:spPr/>
      <dgm:t>
        <a:bodyPr/>
        <a:lstStyle/>
        <a:p>
          <a:pPr>
            <a:defRPr b="1"/>
          </a:pPr>
          <a:r>
            <a:rPr lang="en-US" sz="2000">
              <a:latin typeface="+mj-lt"/>
            </a:rPr>
            <a:t>March 4</a:t>
          </a:r>
        </a:p>
      </dgm:t>
    </dgm:pt>
    <dgm:pt modelId="{FEAC3315-4B36-4E3C-89B3-70A50C7F13CC}" type="parTrans" cxnId="{4B61AF65-3991-4A24-9475-D4AA0127738F}">
      <dgm:prSet/>
      <dgm:spPr/>
      <dgm:t>
        <a:bodyPr/>
        <a:lstStyle/>
        <a:p>
          <a:endParaRPr lang="en-US"/>
        </a:p>
      </dgm:t>
    </dgm:pt>
    <dgm:pt modelId="{36ABC0D0-B41E-401C-840C-2AFBE73989B4}" type="sibTrans" cxnId="{4B61AF65-3991-4A24-9475-D4AA0127738F}">
      <dgm:prSet/>
      <dgm:spPr/>
      <dgm:t>
        <a:bodyPr/>
        <a:lstStyle/>
        <a:p>
          <a:endParaRPr lang="en-US"/>
        </a:p>
      </dgm:t>
    </dgm:pt>
    <dgm:pt modelId="{454D56AF-0D14-43A4-A4AA-2274946C5116}">
      <dgm:prSet custT="1"/>
      <dgm:spPr/>
      <dgm:t>
        <a:bodyPr/>
        <a:lstStyle/>
        <a:p>
          <a:pPr>
            <a:defRPr b="1"/>
          </a:pPr>
          <a:r>
            <a:rPr lang="en-US" sz="2000">
              <a:latin typeface="+mj-lt"/>
            </a:rPr>
            <a:t>May 7</a:t>
          </a:r>
        </a:p>
      </dgm:t>
    </dgm:pt>
    <dgm:pt modelId="{340931FA-0A09-49B9-99A7-6650F93FDC08}" type="parTrans" cxnId="{5A3B2130-5035-4E61-92B1-343AA432C9DF}">
      <dgm:prSet/>
      <dgm:spPr/>
      <dgm:t>
        <a:bodyPr/>
        <a:lstStyle/>
        <a:p>
          <a:endParaRPr lang="en-US"/>
        </a:p>
      </dgm:t>
    </dgm:pt>
    <dgm:pt modelId="{511F28C0-50D9-4CBB-862C-2AD0ACC17105}" type="sibTrans" cxnId="{5A3B2130-5035-4E61-92B1-343AA432C9DF}">
      <dgm:prSet/>
      <dgm:spPr/>
      <dgm:t>
        <a:bodyPr/>
        <a:lstStyle/>
        <a:p>
          <a:endParaRPr lang="en-US"/>
        </a:p>
      </dgm:t>
    </dgm:pt>
    <dgm:pt modelId="{A7F4784E-75AE-4F03-B342-C71355D1ACCF}">
      <dgm:prSet custT="1"/>
      <dgm:spPr/>
      <dgm:t>
        <a:bodyPr/>
        <a:lstStyle/>
        <a:p>
          <a:pPr>
            <a:defRPr b="1"/>
          </a:pPr>
          <a:r>
            <a:rPr lang="en-US" sz="2000">
              <a:latin typeface="+mj-lt"/>
            </a:rPr>
            <a:t>June 27</a:t>
          </a:r>
        </a:p>
      </dgm:t>
    </dgm:pt>
    <dgm:pt modelId="{E8170CB0-7D27-4024-BF4D-F79F86202313}" type="parTrans" cxnId="{33DFDD33-182D-44AF-9877-B1DCECE3CC9D}">
      <dgm:prSet/>
      <dgm:spPr/>
      <dgm:t>
        <a:bodyPr/>
        <a:lstStyle/>
        <a:p>
          <a:endParaRPr lang="en-US"/>
        </a:p>
      </dgm:t>
    </dgm:pt>
    <dgm:pt modelId="{3078DB00-0C2A-4587-8661-74E5E36CBCA7}" type="sibTrans" cxnId="{33DFDD33-182D-44AF-9877-B1DCECE3CC9D}">
      <dgm:prSet/>
      <dgm:spPr/>
      <dgm:t>
        <a:bodyPr/>
        <a:lstStyle/>
        <a:p>
          <a:endParaRPr lang="en-US"/>
        </a:p>
      </dgm:t>
    </dgm:pt>
    <dgm:pt modelId="{A59C9EB4-4836-41EA-88FC-E68E29755DEF}">
      <dgm:prSet custT="1"/>
      <dgm:spPr/>
      <dgm:t>
        <a:bodyPr/>
        <a:lstStyle/>
        <a:p>
          <a:pPr>
            <a:defRPr b="1"/>
          </a:pPr>
          <a:r>
            <a:rPr lang="en-US" sz="2000">
              <a:latin typeface="+mj-lt"/>
            </a:rPr>
            <a:t>March 12</a:t>
          </a:r>
        </a:p>
      </dgm:t>
    </dgm:pt>
    <dgm:pt modelId="{C486CA18-5D6B-49AD-B92C-52313E993EC5}" type="parTrans" cxnId="{C2A8B52A-540B-46B5-A43B-27FAF06A13EF}">
      <dgm:prSet/>
      <dgm:spPr/>
      <dgm:t>
        <a:bodyPr/>
        <a:lstStyle/>
        <a:p>
          <a:endParaRPr lang="en-US"/>
        </a:p>
      </dgm:t>
    </dgm:pt>
    <dgm:pt modelId="{62C75627-0A71-4E35-B62B-749D8AB3C189}" type="sibTrans" cxnId="{C2A8B52A-540B-46B5-A43B-27FAF06A13EF}">
      <dgm:prSet/>
      <dgm:spPr/>
      <dgm:t>
        <a:bodyPr/>
        <a:lstStyle/>
        <a:p>
          <a:endParaRPr lang="en-US"/>
        </a:p>
      </dgm:t>
    </dgm:pt>
    <dgm:pt modelId="{3280BE73-5C4D-4941-9102-E5930904556F}">
      <dgm:prSet custT="1"/>
      <dgm:spPr/>
      <dgm:t>
        <a:bodyPr/>
        <a:lstStyle/>
        <a:p>
          <a:r>
            <a:rPr lang="en-US" sz="1400" kern="1200">
              <a:latin typeface="Calibri" panose="020F0502020204030204"/>
            </a:rPr>
            <a:t>- Scoping Memo and Ruling was issued that establishes three tracks</a:t>
          </a:r>
        </a:p>
      </dgm:t>
    </dgm:pt>
    <dgm:pt modelId="{596FE3BE-79D4-47E4-8416-EDF8385B1DE9}" type="parTrans" cxnId="{B9B38C7F-D679-4A39-B742-6501D3961044}">
      <dgm:prSet/>
      <dgm:spPr/>
      <dgm:t>
        <a:bodyPr/>
        <a:lstStyle/>
        <a:p>
          <a:endParaRPr lang="en-US"/>
        </a:p>
      </dgm:t>
    </dgm:pt>
    <dgm:pt modelId="{8E22D1FB-CF90-47F0-B06E-C66C75D54226}" type="sibTrans" cxnId="{B9B38C7F-D679-4A39-B742-6501D3961044}">
      <dgm:prSet/>
      <dgm:spPr/>
      <dgm:t>
        <a:bodyPr/>
        <a:lstStyle/>
        <a:p>
          <a:endParaRPr lang="en-US"/>
        </a:p>
      </dgm:t>
    </dgm:pt>
    <dgm:pt modelId="{47BE8E0B-496B-44FC-825E-C2A10D821DC9}">
      <dgm:prSet custT="1"/>
      <dgm:spPr/>
      <dgm:t>
        <a:bodyPr/>
        <a:lstStyle/>
        <a:p>
          <a:r>
            <a:rPr lang="en-US" sz="1400" kern="1200">
              <a:latin typeface="Calibri" panose="020F0502020204030204"/>
            </a:rPr>
            <a:t>- Commission opened a Rulemaking (R.)19-02-012 to implement SB 1376</a:t>
          </a:r>
        </a:p>
      </dgm:t>
    </dgm:pt>
    <dgm:pt modelId="{26C37286-A207-4C3A-8F03-B64C4EB72DB8}" type="parTrans" cxnId="{47F4D29A-7D65-4C2F-8677-61780F0F1118}">
      <dgm:prSet/>
      <dgm:spPr/>
      <dgm:t>
        <a:bodyPr/>
        <a:lstStyle/>
        <a:p>
          <a:endParaRPr lang="en-US"/>
        </a:p>
      </dgm:t>
    </dgm:pt>
    <dgm:pt modelId="{258C30B8-1EDE-458F-9BAB-BD0E5C8E1BF9}" type="sibTrans" cxnId="{47F4D29A-7D65-4C2F-8677-61780F0F1118}">
      <dgm:prSet/>
      <dgm:spPr/>
      <dgm:t>
        <a:bodyPr/>
        <a:lstStyle/>
        <a:p>
          <a:endParaRPr lang="en-US"/>
        </a:p>
      </dgm:t>
    </dgm:pt>
    <dgm:pt modelId="{1827863D-2FA1-48D1-81C4-0E7D31ADB47E}">
      <dgm:prSet custT="1"/>
      <dgm:spPr/>
      <dgm:t>
        <a:bodyPr/>
        <a:lstStyle/>
        <a:p>
          <a:r>
            <a:rPr lang="en-US" sz="1400" kern="1200">
              <a:latin typeface="Calibri" panose="020F0502020204030204"/>
            </a:rPr>
            <a:t>- Commission adopted Decision (D.)19-06-033 addressing Track 1 issues</a:t>
          </a:r>
        </a:p>
        <a:p>
          <a:r>
            <a:rPr lang="en-US" sz="1400" kern="1200">
              <a:latin typeface="Calibri" panose="020F0502020204030204"/>
            </a:rPr>
            <a:t>- Set $0.10 per trip fee and geographic area</a:t>
          </a:r>
        </a:p>
      </dgm:t>
    </dgm:pt>
    <dgm:pt modelId="{B426C98F-7250-4E9E-84CB-E9FC83F8CB06}" type="parTrans" cxnId="{7749B4AD-5089-49E7-8F6B-1B2382C9B50E}">
      <dgm:prSet/>
      <dgm:spPr/>
      <dgm:t>
        <a:bodyPr/>
        <a:lstStyle/>
        <a:p>
          <a:endParaRPr lang="en-US"/>
        </a:p>
      </dgm:t>
    </dgm:pt>
    <dgm:pt modelId="{D0D7EB30-49F6-43D6-AF40-1B9302B3ADF0}" type="sibTrans" cxnId="{7749B4AD-5089-49E7-8F6B-1B2382C9B50E}">
      <dgm:prSet/>
      <dgm:spPr/>
      <dgm:t>
        <a:bodyPr/>
        <a:lstStyle/>
        <a:p>
          <a:endParaRPr lang="en-US"/>
        </a:p>
      </dgm:t>
    </dgm:pt>
    <dgm:pt modelId="{CF564C6C-7771-4FD5-B851-B5B84730268F}">
      <dgm:prSet custT="1"/>
      <dgm:spPr/>
      <dgm:t>
        <a:bodyPr/>
        <a:lstStyle/>
        <a:p>
          <a:r>
            <a:rPr lang="en-US" sz="1400" i="0" kern="1200">
              <a:latin typeface="Calibri" panose="020F0502020204030204" pitchFamily="34" charset="0"/>
              <a:ea typeface="+mn-ea"/>
              <a:cs typeface="Calibri" panose="020F0502020204030204" pitchFamily="34" charset="0"/>
            </a:rPr>
            <a:t>- Commission adopted D.20-03-007 on Track 2 issues</a:t>
          </a:r>
        </a:p>
        <a:p>
          <a:r>
            <a:rPr lang="en-US" sz="1400" i="0" kern="1200">
              <a:latin typeface="Calibri" panose="020F0502020204030204" pitchFamily="34" charset="0"/>
              <a:ea typeface="+mn-ea"/>
              <a:cs typeface="Calibri" panose="020F0502020204030204" pitchFamily="34" charset="0"/>
            </a:rPr>
            <a:t>- Established TNC offset requirements; Authorized MPOs / RTPAs / CTCs as AFAs</a:t>
          </a:r>
        </a:p>
      </dgm:t>
    </dgm:pt>
    <dgm:pt modelId="{5A57A755-D716-4DC9-9A51-20693042AFC8}" type="parTrans" cxnId="{5F80C7E1-A7BD-418E-A665-3DAF3DEDF5A4}">
      <dgm:prSet/>
      <dgm:spPr/>
      <dgm:t>
        <a:bodyPr/>
        <a:lstStyle/>
        <a:p>
          <a:endParaRPr lang="en-US"/>
        </a:p>
      </dgm:t>
    </dgm:pt>
    <dgm:pt modelId="{024A7FBC-BB10-4242-BAF3-82678A4C13DA}" type="sibTrans" cxnId="{5F80C7E1-A7BD-418E-A665-3DAF3DEDF5A4}">
      <dgm:prSet/>
      <dgm:spPr/>
      <dgm:t>
        <a:bodyPr/>
        <a:lstStyle/>
        <a:p>
          <a:endParaRPr lang="en-US"/>
        </a:p>
      </dgm:t>
    </dgm:pt>
    <dgm:pt modelId="{C3ED4B67-C933-4BDA-A593-A458DE90D8FC}">
      <dgm:prSet custT="1"/>
      <dgm:spPr/>
      <dgm:t>
        <a:bodyPr/>
        <a:lstStyle/>
        <a:p>
          <a:r>
            <a:rPr lang="en-US" sz="1400" i="0">
              <a:latin typeface="Calibri" panose="020F0502020204030204" pitchFamily="34" charset="0"/>
              <a:ea typeface="+mn-ea"/>
              <a:cs typeface="Calibri" panose="020F0502020204030204" pitchFamily="34" charset="0"/>
            </a:rPr>
            <a:t>- Assigned Administrative Law Judge issued Scoping Memo for Track 3</a:t>
          </a:r>
        </a:p>
        <a:p>
          <a:r>
            <a:rPr lang="en-US" sz="1400" i="0">
              <a:latin typeface="Calibri" panose="020F0502020204030204" pitchFamily="34" charset="0"/>
              <a:ea typeface="+mn-ea"/>
              <a:cs typeface="Calibri" panose="020F0502020204030204" pitchFamily="34" charset="0"/>
            </a:rPr>
            <a:t>- </a:t>
          </a:r>
          <a:r>
            <a:rPr lang="en-US" sz="1400" i="0">
              <a:latin typeface="Calibri" panose="020F0502020204030204" pitchFamily="34" charset="0"/>
              <a:ea typeface="+mn-ea"/>
              <a:cs typeface="Calibri" panose="020F0502020204030204" pitchFamily="34" charset="0"/>
              <a:hlinkClick xmlns:r="http://schemas.openxmlformats.org/officeDocument/2006/relationships" r:id="rId1"/>
            </a:rPr>
            <a:t>Full list of issues </a:t>
          </a:r>
          <a:endParaRPr lang="en-US" sz="1400"/>
        </a:p>
      </dgm:t>
    </dgm:pt>
    <dgm:pt modelId="{E308430F-A562-4E8B-975D-79EEBFAB3DD8}" type="parTrans" cxnId="{EAD8AA19-29AD-40E6-ABA0-9F1672AA3DC1}">
      <dgm:prSet/>
      <dgm:spPr/>
      <dgm:t>
        <a:bodyPr/>
        <a:lstStyle/>
        <a:p>
          <a:endParaRPr lang="en-US"/>
        </a:p>
      </dgm:t>
    </dgm:pt>
    <dgm:pt modelId="{80A9A4BD-D55B-4C63-A709-C7DEB83A549E}" type="sibTrans" cxnId="{EAD8AA19-29AD-40E6-ABA0-9F1672AA3DC1}">
      <dgm:prSet/>
      <dgm:spPr/>
      <dgm:t>
        <a:bodyPr/>
        <a:lstStyle/>
        <a:p>
          <a:endParaRPr lang="en-US"/>
        </a:p>
      </dgm:t>
    </dgm:pt>
    <dgm:pt modelId="{7BAFF30E-CBAD-443A-9531-D8A67D90B5C7}">
      <dgm:prSet custT="1"/>
      <dgm:spPr/>
      <dgm:t>
        <a:bodyPr/>
        <a:lstStyle/>
        <a:p>
          <a:endParaRPr lang="en-US" sz="1400" i="0" kern="1200">
            <a:latin typeface="Calibri" panose="020F0502020204030204" pitchFamily="34" charset="0"/>
            <a:ea typeface="+mn-ea"/>
            <a:cs typeface="Calibri" panose="020F0502020204030204" pitchFamily="34" charset="0"/>
          </a:endParaRPr>
        </a:p>
      </dgm:t>
    </dgm:pt>
    <dgm:pt modelId="{93F21CC6-6AFE-4676-BDDD-E3F269F27CE9}" type="parTrans" cxnId="{172DEEC1-8F82-4463-8D70-B59B313098C3}">
      <dgm:prSet/>
      <dgm:spPr/>
      <dgm:t>
        <a:bodyPr/>
        <a:lstStyle/>
        <a:p>
          <a:endParaRPr lang="en-US"/>
        </a:p>
      </dgm:t>
    </dgm:pt>
    <dgm:pt modelId="{9F631502-182D-4949-8FDC-C77D4D2F989A}" type="sibTrans" cxnId="{172DEEC1-8F82-4463-8D70-B59B313098C3}">
      <dgm:prSet/>
      <dgm:spPr/>
      <dgm:t>
        <a:bodyPr/>
        <a:lstStyle/>
        <a:p>
          <a:endParaRPr lang="en-US"/>
        </a:p>
      </dgm:t>
    </dgm:pt>
    <dgm:pt modelId="{687CC7BD-79EF-4A0F-BDD3-809BFA49E6BE}" type="pres">
      <dgm:prSet presAssocID="{FF3CD410-5E2E-4080-A893-907D31D22CB3}" presName="root" presStyleCnt="0">
        <dgm:presLayoutVars>
          <dgm:chMax/>
          <dgm:chPref/>
          <dgm:animLvl val="lvl"/>
        </dgm:presLayoutVars>
      </dgm:prSet>
      <dgm:spPr/>
    </dgm:pt>
    <dgm:pt modelId="{6168B371-2815-4661-9209-F8A29814ADCC}" type="pres">
      <dgm:prSet presAssocID="{FF3CD410-5E2E-4080-A893-907D31D22CB3}" presName="divider" presStyleLbl="fgAcc1" presStyleIdx="0" presStyleCnt="1"/>
      <dgm:spPr/>
    </dgm:pt>
    <dgm:pt modelId="{4C5F54B5-504F-4069-AF1D-9A370FBD268C}" type="pres">
      <dgm:prSet presAssocID="{FF3CD410-5E2E-4080-A893-907D31D22CB3}" presName="nodes" presStyleCnt="0">
        <dgm:presLayoutVars>
          <dgm:chMax/>
          <dgm:chPref/>
          <dgm:animLvl val="lvl"/>
        </dgm:presLayoutVars>
      </dgm:prSet>
      <dgm:spPr/>
    </dgm:pt>
    <dgm:pt modelId="{34539F78-7536-446A-B749-4315D26F2C4E}" type="pres">
      <dgm:prSet presAssocID="{D423FB80-F2BD-4DDE-80B1-76F84FE09A02}" presName="composite" presStyleCnt="0"/>
      <dgm:spPr/>
    </dgm:pt>
    <dgm:pt modelId="{64E37A6A-8F95-4F28-92FC-1FE8089D7DAF}" type="pres">
      <dgm:prSet presAssocID="{D423FB80-F2BD-4DDE-80B1-76F84FE09A02}" presName="L1TextContainer" presStyleLbl="alignNode1" presStyleIdx="0" presStyleCnt="7">
        <dgm:presLayoutVars>
          <dgm:chMax val="1"/>
          <dgm:chPref val="1"/>
          <dgm:bulletEnabled val="1"/>
        </dgm:presLayoutVars>
      </dgm:prSet>
      <dgm:spPr/>
    </dgm:pt>
    <dgm:pt modelId="{301B11E7-9AB9-40DA-A950-87C47281308D}" type="pres">
      <dgm:prSet presAssocID="{D423FB80-F2BD-4DDE-80B1-76F84FE09A02}" presName="L2TextContainerWrapper" presStyleCnt="0">
        <dgm:presLayoutVars>
          <dgm:bulletEnabled val="1"/>
        </dgm:presLayoutVars>
      </dgm:prSet>
      <dgm:spPr/>
    </dgm:pt>
    <dgm:pt modelId="{255B3FC7-BD87-4810-87ED-7952D0F23157}" type="pres">
      <dgm:prSet presAssocID="{D423FB80-F2BD-4DDE-80B1-76F84FE09A02}" presName="L2TextContainer" presStyleLbl="bgAccFollowNode1" presStyleIdx="0" presStyleCnt="7"/>
      <dgm:spPr/>
    </dgm:pt>
    <dgm:pt modelId="{4B545162-9690-412E-B970-54DA905B44AF}" type="pres">
      <dgm:prSet presAssocID="{D423FB80-F2BD-4DDE-80B1-76F84FE09A02}" presName="FlexibleEmptyPlaceHolder" presStyleCnt="0"/>
      <dgm:spPr/>
    </dgm:pt>
    <dgm:pt modelId="{DF478A7F-4668-4E0A-86F7-C1205CF5AA73}" type="pres">
      <dgm:prSet presAssocID="{D423FB80-F2BD-4DDE-80B1-76F84FE09A02}" presName="ConnectLine" presStyleLbl="sibTrans1D1" presStyleIdx="0" presStyleCnt="7"/>
      <dgm:spPr/>
    </dgm:pt>
    <dgm:pt modelId="{6D7F9BE3-3008-4E5E-96F3-C71D72649902}" type="pres">
      <dgm:prSet presAssocID="{D423FB80-F2BD-4DDE-80B1-76F84FE09A02}" presName="ConnectorPoint" presStyleLbl="node1" presStyleIdx="0" presStyleCnt="7"/>
      <dgm:spPr>
        <a:prstGeom prst="ellipse">
          <a:avLst/>
        </a:prstGeom>
      </dgm:spPr>
    </dgm:pt>
    <dgm:pt modelId="{02633C3C-6589-41FB-998C-85A7548107A4}" type="pres">
      <dgm:prSet presAssocID="{D423FB80-F2BD-4DDE-80B1-76F84FE09A02}" presName="EmptyPlaceHolder" presStyleCnt="0"/>
      <dgm:spPr/>
    </dgm:pt>
    <dgm:pt modelId="{41467129-B2CC-4E38-A5B2-56D30FA28409}" type="pres">
      <dgm:prSet presAssocID="{EBE862E1-9761-4AA7-AA00-BD79FA3B27DD}" presName="spaceBetweenRectangles" presStyleCnt="0"/>
      <dgm:spPr/>
    </dgm:pt>
    <dgm:pt modelId="{C7F26193-F277-4FC2-96E8-E896E5EFC9BC}" type="pres">
      <dgm:prSet presAssocID="{F01D5F9E-ABC5-4560-ACB4-E6CFBC60BFF2}" presName="composite" presStyleCnt="0"/>
      <dgm:spPr/>
    </dgm:pt>
    <dgm:pt modelId="{5C68C37A-C349-49AE-97A1-63D110D2C7D1}" type="pres">
      <dgm:prSet presAssocID="{F01D5F9E-ABC5-4560-ACB4-E6CFBC60BFF2}" presName="L1TextContainer" presStyleLbl="alignNode1" presStyleIdx="1" presStyleCnt="7">
        <dgm:presLayoutVars>
          <dgm:chMax val="1"/>
          <dgm:chPref val="1"/>
          <dgm:bulletEnabled val="1"/>
        </dgm:presLayoutVars>
      </dgm:prSet>
      <dgm:spPr/>
    </dgm:pt>
    <dgm:pt modelId="{3E3F09C6-0C94-40B1-A308-6929444363D4}" type="pres">
      <dgm:prSet presAssocID="{F01D5F9E-ABC5-4560-ACB4-E6CFBC60BFF2}" presName="L2TextContainerWrapper" presStyleCnt="0">
        <dgm:presLayoutVars>
          <dgm:bulletEnabled val="1"/>
        </dgm:presLayoutVars>
      </dgm:prSet>
      <dgm:spPr/>
    </dgm:pt>
    <dgm:pt modelId="{A01D9671-7007-4F3F-98D6-A9730C5B45E4}" type="pres">
      <dgm:prSet presAssocID="{F01D5F9E-ABC5-4560-ACB4-E6CFBC60BFF2}" presName="L2TextContainer" presStyleLbl="bgAccFollowNode1" presStyleIdx="1" presStyleCnt="7"/>
      <dgm:spPr/>
    </dgm:pt>
    <dgm:pt modelId="{65C95A24-31B5-46D2-BCB4-07372ABDD6F2}" type="pres">
      <dgm:prSet presAssocID="{F01D5F9E-ABC5-4560-ACB4-E6CFBC60BFF2}" presName="FlexibleEmptyPlaceHolder" presStyleCnt="0"/>
      <dgm:spPr/>
    </dgm:pt>
    <dgm:pt modelId="{D4347EDB-4883-4C4B-A672-6266C9702B5A}" type="pres">
      <dgm:prSet presAssocID="{F01D5F9E-ABC5-4560-ACB4-E6CFBC60BFF2}" presName="ConnectLine" presStyleLbl="sibTrans1D1" presStyleIdx="1" presStyleCnt="7"/>
      <dgm:spPr/>
    </dgm:pt>
    <dgm:pt modelId="{D10813CD-B7B7-4CC7-9B2D-B5AE3D30A4DA}" type="pres">
      <dgm:prSet presAssocID="{F01D5F9E-ABC5-4560-ACB4-E6CFBC60BFF2}" presName="ConnectorPoint" presStyleLbl="node1" presStyleIdx="1" presStyleCnt="7"/>
      <dgm:spPr>
        <a:prstGeom prst="ellipse">
          <a:avLst/>
        </a:prstGeom>
      </dgm:spPr>
    </dgm:pt>
    <dgm:pt modelId="{143FACBA-FB69-402B-8D92-68DCE90EA86A}" type="pres">
      <dgm:prSet presAssocID="{F01D5F9E-ABC5-4560-ACB4-E6CFBC60BFF2}" presName="EmptyPlaceHolder" presStyleCnt="0"/>
      <dgm:spPr/>
    </dgm:pt>
    <dgm:pt modelId="{0587E036-7F91-482C-9B0A-860FD4CCD0E2}" type="pres">
      <dgm:prSet presAssocID="{36ABC0D0-B41E-401C-840C-2AFBE73989B4}" presName="spaceBetweenRectangles" presStyleCnt="0"/>
      <dgm:spPr/>
    </dgm:pt>
    <dgm:pt modelId="{795AD8F1-7B20-410C-90F4-2E04F4F4C93D}" type="pres">
      <dgm:prSet presAssocID="{454D56AF-0D14-43A4-A4AA-2274946C5116}" presName="composite" presStyleCnt="0"/>
      <dgm:spPr/>
    </dgm:pt>
    <dgm:pt modelId="{C5503B6E-C1DB-44F5-ABB8-38EF445ED1E8}" type="pres">
      <dgm:prSet presAssocID="{454D56AF-0D14-43A4-A4AA-2274946C5116}" presName="L1TextContainer" presStyleLbl="alignNode1" presStyleIdx="2" presStyleCnt="7">
        <dgm:presLayoutVars>
          <dgm:chMax val="1"/>
          <dgm:chPref val="1"/>
          <dgm:bulletEnabled val="1"/>
        </dgm:presLayoutVars>
      </dgm:prSet>
      <dgm:spPr/>
    </dgm:pt>
    <dgm:pt modelId="{FD7DE90B-3DDE-4250-BB93-6AFB95DB30C9}" type="pres">
      <dgm:prSet presAssocID="{454D56AF-0D14-43A4-A4AA-2274946C5116}" presName="L2TextContainerWrapper" presStyleCnt="0">
        <dgm:presLayoutVars>
          <dgm:bulletEnabled val="1"/>
        </dgm:presLayoutVars>
      </dgm:prSet>
      <dgm:spPr/>
    </dgm:pt>
    <dgm:pt modelId="{04897CD2-CF6F-4A55-8E79-1E7393B07B06}" type="pres">
      <dgm:prSet presAssocID="{454D56AF-0D14-43A4-A4AA-2274946C5116}" presName="L2TextContainer" presStyleLbl="bgAccFollowNode1" presStyleIdx="2" presStyleCnt="7" custScaleY="110000" custLinFactNeighborX="-201" custLinFactNeighborY="1166"/>
      <dgm:spPr/>
    </dgm:pt>
    <dgm:pt modelId="{30F499EF-86B9-43D4-9E36-2ADCD18D3C55}" type="pres">
      <dgm:prSet presAssocID="{454D56AF-0D14-43A4-A4AA-2274946C5116}" presName="FlexibleEmptyPlaceHolder" presStyleCnt="0"/>
      <dgm:spPr/>
    </dgm:pt>
    <dgm:pt modelId="{73ACB8E4-FFC1-49E5-BB46-1EBD63F3BF67}" type="pres">
      <dgm:prSet presAssocID="{454D56AF-0D14-43A4-A4AA-2274946C5116}" presName="ConnectLine" presStyleLbl="sibTrans1D1" presStyleIdx="2" presStyleCnt="7"/>
      <dgm:spPr/>
    </dgm:pt>
    <dgm:pt modelId="{FE89438A-B301-4219-9492-D30967496E8F}" type="pres">
      <dgm:prSet presAssocID="{454D56AF-0D14-43A4-A4AA-2274946C5116}" presName="ConnectorPoint" presStyleLbl="node1" presStyleIdx="2" presStyleCnt="7"/>
      <dgm:spPr>
        <a:prstGeom prst="ellipse">
          <a:avLst/>
        </a:prstGeom>
      </dgm:spPr>
    </dgm:pt>
    <dgm:pt modelId="{80E00C49-A058-42B1-B4A9-8FC8989D4F58}" type="pres">
      <dgm:prSet presAssocID="{454D56AF-0D14-43A4-A4AA-2274946C5116}" presName="EmptyPlaceHolder" presStyleCnt="0"/>
      <dgm:spPr/>
    </dgm:pt>
    <dgm:pt modelId="{396E0C2C-79C3-4FCA-B5E5-8B3C2758C30F}" type="pres">
      <dgm:prSet presAssocID="{511F28C0-50D9-4CBB-862C-2AD0ACC17105}" presName="spaceBetweenRectangles" presStyleCnt="0"/>
      <dgm:spPr/>
    </dgm:pt>
    <dgm:pt modelId="{866B658A-D972-4AD8-A7E6-4082FD2CB001}" type="pres">
      <dgm:prSet presAssocID="{A7F4784E-75AE-4F03-B342-C71355D1ACCF}" presName="composite" presStyleCnt="0"/>
      <dgm:spPr/>
    </dgm:pt>
    <dgm:pt modelId="{CBCB6B30-5D46-4B19-B9DE-C0B7FB057712}" type="pres">
      <dgm:prSet presAssocID="{A7F4784E-75AE-4F03-B342-C71355D1ACCF}" presName="L1TextContainer" presStyleLbl="alignNode1" presStyleIdx="3" presStyleCnt="7">
        <dgm:presLayoutVars>
          <dgm:chMax val="1"/>
          <dgm:chPref val="1"/>
          <dgm:bulletEnabled val="1"/>
        </dgm:presLayoutVars>
      </dgm:prSet>
      <dgm:spPr/>
    </dgm:pt>
    <dgm:pt modelId="{746F6004-1265-4B16-B698-179F0477DB3D}" type="pres">
      <dgm:prSet presAssocID="{A7F4784E-75AE-4F03-B342-C71355D1ACCF}" presName="L2TextContainerWrapper" presStyleCnt="0">
        <dgm:presLayoutVars>
          <dgm:bulletEnabled val="1"/>
        </dgm:presLayoutVars>
      </dgm:prSet>
      <dgm:spPr/>
    </dgm:pt>
    <dgm:pt modelId="{95B1E40E-26D9-44C8-A99F-14EA44505DF3}" type="pres">
      <dgm:prSet presAssocID="{A7F4784E-75AE-4F03-B342-C71355D1ACCF}" presName="L2TextContainer" presStyleLbl="bgAccFollowNode1" presStyleIdx="3" presStyleCnt="7" custLinFactNeighborX="112" custLinFactNeighborY="993"/>
      <dgm:spPr/>
    </dgm:pt>
    <dgm:pt modelId="{752FC6D6-93A6-414C-B65D-6F2858E07E0C}" type="pres">
      <dgm:prSet presAssocID="{A7F4784E-75AE-4F03-B342-C71355D1ACCF}" presName="FlexibleEmptyPlaceHolder" presStyleCnt="0"/>
      <dgm:spPr/>
    </dgm:pt>
    <dgm:pt modelId="{BBBD3B06-9C30-48DB-A77E-5A358B1C6E78}" type="pres">
      <dgm:prSet presAssocID="{A7F4784E-75AE-4F03-B342-C71355D1ACCF}" presName="ConnectLine" presStyleLbl="sibTrans1D1" presStyleIdx="3" presStyleCnt="7"/>
      <dgm:spPr/>
    </dgm:pt>
    <dgm:pt modelId="{C574381E-6C24-436D-B265-4BCFEFA46591}" type="pres">
      <dgm:prSet presAssocID="{A7F4784E-75AE-4F03-B342-C71355D1ACCF}" presName="ConnectorPoint" presStyleLbl="node1" presStyleIdx="3" presStyleCnt="7"/>
      <dgm:spPr>
        <a:prstGeom prst="ellipse">
          <a:avLst/>
        </a:prstGeom>
      </dgm:spPr>
    </dgm:pt>
    <dgm:pt modelId="{CC7E7566-0B46-4E0A-B951-BFE404664D2C}" type="pres">
      <dgm:prSet presAssocID="{A7F4784E-75AE-4F03-B342-C71355D1ACCF}" presName="EmptyPlaceHolder" presStyleCnt="0"/>
      <dgm:spPr/>
    </dgm:pt>
    <dgm:pt modelId="{F50C4635-5C0A-4C07-B5AD-BABD96009847}" type="pres">
      <dgm:prSet presAssocID="{3078DB00-0C2A-4587-8661-74E5E36CBCA7}" presName="spaceBetweenRectangles" presStyleCnt="0"/>
      <dgm:spPr/>
    </dgm:pt>
    <dgm:pt modelId="{5667DB6C-E90F-44DB-BFD7-8570D48D28D4}" type="pres">
      <dgm:prSet presAssocID="{A59C9EB4-4836-41EA-88FC-E68E29755DEF}" presName="composite" presStyleCnt="0"/>
      <dgm:spPr/>
    </dgm:pt>
    <dgm:pt modelId="{88F6D506-033B-4CA4-9572-41E373A6B43C}" type="pres">
      <dgm:prSet presAssocID="{A59C9EB4-4836-41EA-88FC-E68E29755DEF}" presName="L1TextContainer" presStyleLbl="alignNode1" presStyleIdx="4" presStyleCnt="7">
        <dgm:presLayoutVars>
          <dgm:chMax val="1"/>
          <dgm:chPref val="1"/>
          <dgm:bulletEnabled val="1"/>
        </dgm:presLayoutVars>
      </dgm:prSet>
      <dgm:spPr/>
    </dgm:pt>
    <dgm:pt modelId="{E3303ED6-54B9-4518-AD7C-3197102106EF}" type="pres">
      <dgm:prSet presAssocID="{A59C9EB4-4836-41EA-88FC-E68E29755DEF}" presName="L2TextContainerWrapper" presStyleCnt="0">
        <dgm:presLayoutVars>
          <dgm:bulletEnabled val="1"/>
        </dgm:presLayoutVars>
      </dgm:prSet>
      <dgm:spPr/>
    </dgm:pt>
    <dgm:pt modelId="{FE14A9FC-66E7-4679-B63E-054F98E59204}" type="pres">
      <dgm:prSet presAssocID="{A59C9EB4-4836-41EA-88FC-E68E29755DEF}" presName="L2TextContainer" presStyleLbl="bgAccFollowNode1" presStyleIdx="4" presStyleCnt="7"/>
      <dgm:spPr/>
    </dgm:pt>
    <dgm:pt modelId="{8F1DAFAE-685A-4EC1-8FC0-2EE182F59B78}" type="pres">
      <dgm:prSet presAssocID="{A59C9EB4-4836-41EA-88FC-E68E29755DEF}" presName="FlexibleEmptyPlaceHolder" presStyleCnt="0"/>
      <dgm:spPr/>
    </dgm:pt>
    <dgm:pt modelId="{4702B22B-8EB6-4454-9F8E-9A963F32B8A1}" type="pres">
      <dgm:prSet presAssocID="{A59C9EB4-4836-41EA-88FC-E68E29755DEF}" presName="ConnectLine" presStyleLbl="sibTrans1D1" presStyleIdx="4" presStyleCnt="7"/>
      <dgm:spPr/>
    </dgm:pt>
    <dgm:pt modelId="{F2E81385-B138-4A59-9452-A3C9AC4F2012}" type="pres">
      <dgm:prSet presAssocID="{A59C9EB4-4836-41EA-88FC-E68E29755DEF}" presName="ConnectorPoint" presStyleLbl="node1" presStyleIdx="4" presStyleCnt="7"/>
      <dgm:spPr>
        <a:prstGeom prst="ellipse">
          <a:avLst/>
        </a:prstGeom>
      </dgm:spPr>
    </dgm:pt>
    <dgm:pt modelId="{00C34F8E-67EA-485C-B754-5C6C9BC871C5}" type="pres">
      <dgm:prSet presAssocID="{A59C9EB4-4836-41EA-88FC-E68E29755DEF}" presName="EmptyPlaceHolder" presStyleCnt="0"/>
      <dgm:spPr/>
    </dgm:pt>
    <dgm:pt modelId="{E2C470F7-A894-4A64-A64E-235B0E510421}" type="pres">
      <dgm:prSet presAssocID="{62C75627-0A71-4E35-B62B-749D8AB3C189}" presName="spaceBetweenRectangles" presStyleCnt="0"/>
      <dgm:spPr/>
    </dgm:pt>
    <dgm:pt modelId="{6AA3FB3F-E213-4147-93D1-22B952CDFE17}" type="pres">
      <dgm:prSet presAssocID="{2DC4903D-31E8-4ED6-875F-63877788B702}" presName="composite" presStyleCnt="0"/>
      <dgm:spPr/>
    </dgm:pt>
    <dgm:pt modelId="{270971D8-F05B-4392-88C0-D9921BB5F6B0}" type="pres">
      <dgm:prSet presAssocID="{2DC4903D-31E8-4ED6-875F-63877788B702}" presName="L1TextContainer" presStyleLbl="alignNode1" presStyleIdx="5" presStyleCnt="7">
        <dgm:presLayoutVars>
          <dgm:chMax val="1"/>
          <dgm:chPref val="1"/>
          <dgm:bulletEnabled val="1"/>
        </dgm:presLayoutVars>
      </dgm:prSet>
      <dgm:spPr/>
    </dgm:pt>
    <dgm:pt modelId="{68B34C20-0EE9-4A51-9634-702BEA794899}" type="pres">
      <dgm:prSet presAssocID="{2DC4903D-31E8-4ED6-875F-63877788B702}" presName="L2TextContainerWrapper" presStyleCnt="0">
        <dgm:presLayoutVars>
          <dgm:bulletEnabled val="1"/>
        </dgm:presLayoutVars>
      </dgm:prSet>
      <dgm:spPr/>
    </dgm:pt>
    <dgm:pt modelId="{1D60394B-1800-4790-9694-08B1C1D1B34D}" type="pres">
      <dgm:prSet presAssocID="{2DC4903D-31E8-4ED6-875F-63877788B702}" presName="L2TextContainer" presStyleLbl="bgAccFollowNode1" presStyleIdx="5" presStyleCnt="7"/>
      <dgm:spPr/>
    </dgm:pt>
    <dgm:pt modelId="{F7828579-24D8-4EC2-A1D6-344D5AD522E4}" type="pres">
      <dgm:prSet presAssocID="{2DC4903D-31E8-4ED6-875F-63877788B702}" presName="FlexibleEmptyPlaceHolder" presStyleCnt="0"/>
      <dgm:spPr/>
    </dgm:pt>
    <dgm:pt modelId="{59F1EF41-14EA-48EE-A559-118169DBDB24}" type="pres">
      <dgm:prSet presAssocID="{2DC4903D-31E8-4ED6-875F-63877788B702}" presName="ConnectLine" presStyleLbl="sibTrans1D1" presStyleIdx="5" presStyleCnt="7"/>
      <dgm:spPr/>
    </dgm:pt>
    <dgm:pt modelId="{8E0947F0-E28B-4B2E-B1D6-BFEED1AF012B}" type="pres">
      <dgm:prSet presAssocID="{2DC4903D-31E8-4ED6-875F-63877788B702}" presName="ConnectorPoint" presStyleLbl="node1" presStyleIdx="5" presStyleCnt="7"/>
      <dgm:spPr>
        <a:prstGeom prst="ellipse">
          <a:avLst/>
        </a:prstGeom>
      </dgm:spPr>
    </dgm:pt>
    <dgm:pt modelId="{6BA99215-8D0D-4B24-ACDB-B8619064A20A}" type="pres">
      <dgm:prSet presAssocID="{2DC4903D-31E8-4ED6-875F-63877788B702}" presName="EmptyPlaceHolder" presStyleCnt="0"/>
      <dgm:spPr/>
    </dgm:pt>
    <dgm:pt modelId="{9B2B8A77-95BF-4B3D-B7A2-74A64BEAD033}" type="pres">
      <dgm:prSet presAssocID="{EBFDEA83-93E5-4D72-A672-078838B258F5}" presName="spaceBetweenRectangles" presStyleCnt="0"/>
      <dgm:spPr/>
    </dgm:pt>
    <dgm:pt modelId="{CB500B18-4CCC-44D0-A7EE-E63EC340604C}" type="pres">
      <dgm:prSet presAssocID="{8A93A940-284B-49B0-9D89-5FA2B3B3C7E5}" presName="composite" presStyleCnt="0"/>
      <dgm:spPr/>
    </dgm:pt>
    <dgm:pt modelId="{A7F04B95-81DC-4C70-990B-FEE82F4C63E7}" type="pres">
      <dgm:prSet presAssocID="{8A93A940-284B-49B0-9D89-5FA2B3B3C7E5}" presName="L1TextContainer" presStyleLbl="alignNode1" presStyleIdx="6" presStyleCnt="7">
        <dgm:presLayoutVars>
          <dgm:chMax val="1"/>
          <dgm:chPref val="1"/>
          <dgm:bulletEnabled val="1"/>
        </dgm:presLayoutVars>
      </dgm:prSet>
      <dgm:spPr/>
    </dgm:pt>
    <dgm:pt modelId="{16384FAB-C600-47F1-91A6-2EF972F345F9}" type="pres">
      <dgm:prSet presAssocID="{8A93A940-284B-49B0-9D89-5FA2B3B3C7E5}" presName="L2TextContainerWrapper" presStyleCnt="0">
        <dgm:presLayoutVars>
          <dgm:bulletEnabled val="1"/>
        </dgm:presLayoutVars>
      </dgm:prSet>
      <dgm:spPr/>
    </dgm:pt>
    <dgm:pt modelId="{725F2AEF-0925-4411-A89A-5976D96BC3B1}" type="pres">
      <dgm:prSet presAssocID="{8A93A940-284B-49B0-9D89-5FA2B3B3C7E5}" presName="L2TextContainer" presStyleLbl="bgAccFollowNode1" presStyleIdx="6" presStyleCnt="7"/>
      <dgm:spPr/>
    </dgm:pt>
    <dgm:pt modelId="{F1CEE27F-E297-4972-B373-BDB021CAF74B}" type="pres">
      <dgm:prSet presAssocID="{8A93A940-284B-49B0-9D89-5FA2B3B3C7E5}" presName="FlexibleEmptyPlaceHolder" presStyleCnt="0"/>
      <dgm:spPr/>
    </dgm:pt>
    <dgm:pt modelId="{3F1F843F-8CAA-4ECF-B5A2-211D6C43D3C6}" type="pres">
      <dgm:prSet presAssocID="{8A93A940-284B-49B0-9D89-5FA2B3B3C7E5}" presName="ConnectLine" presStyleLbl="sibTrans1D1" presStyleIdx="6" presStyleCnt="7"/>
      <dgm:spPr/>
    </dgm:pt>
    <dgm:pt modelId="{53B98CC0-1029-46A6-8053-0933F88F7705}" type="pres">
      <dgm:prSet presAssocID="{8A93A940-284B-49B0-9D89-5FA2B3B3C7E5}" presName="ConnectorPoint" presStyleLbl="node1" presStyleIdx="6" presStyleCnt="7"/>
      <dgm:spPr>
        <a:prstGeom prst="ellipse">
          <a:avLst/>
        </a:prstGeom>
      </dgm:spPr>
    </dgm:pt>
    <dgm:pt modelId="{ED7FD386-E91E-4500-9B1B-A5B2EA2DCD9E}" type="pres">
      <dgm:prSet presAssocID="{8A93A940-284B-49B0-9D89-5FA2B3B3C7E5}" presName="EmptyPlaceHolder" presStyleCnt="0"/>
      <dgm:spPr/>
    </dgm:pt>
  </dgm:ptLst>
  <dgm:cxnLst>
    <dgm:cxn modelId="{EAD8AA19-29AD-40E6-ABA0-9F1672AA3DC1}" srcId="{2DC4903D-31E8-4ED6-875F-63877788B702}" destId="{C3ED4B67-C933-4BDA-A593-A458DE90D8FC}" srcOrd="0" destOrd="0" parTransId="{E308430F-A562-4E8B-975D-79EEBFAB3DD8}" sibTransId="{80A9A4BD-D55B-4C63-A709-C7DEB83A549E}"/>
    <dgm:cxn modelId="{EADCFF1E-172D-4C2D-BDB4-9D2B19597296}" type="presOf" srcId="{47BE8E0B-496B-44FC-825E-C2A10D821DC9}" destId="{A01D9671-7007-4F3F-98D6-A9730C5B45E4}" srcOrd="0" destOrd="0" presId="urn:microsoft.com/office/officeart/2017/3/layout/HorizontalLabelsTimeline"/>
    <dgm:cxn modelId="{C2A8B52A-540B-46B5-A43B-27FAF06A13EF}" srcId="{FF3CD410-5E2E-4080-A893-907D31D22CB3}" destId="{A59C9EB4-4836-41EA-88FC-E68E29755DEF}" srcOrd="4" destOrd="0" parTransId="{C486CA18-5D6B-49AD-B92C-52313E993EC5}" sibTransId="{62C75627-0A71-4E35-B62B-749D8AB3C189}"/>
    <dgm:cxn modelId="{5A3B2130-5035-4E61-92B1-343AA432C9DF}" srcId="{FF3CD410-5E2E-4080-A893-907D31D22CB3}" destId="{454D56AF-0D14-43A4-A4AA-2274946C5116}" srcOrd="2" destOrd="0" parTransId="{340931FA-0A09-49B9-99A7-6650F93FDC08}" sibTransId="{511F28C0-50D9-4CBB-862C-2AD0ACC17105}"/>
    <dgm:cxn modelId="{33DFDD33-182D-44AF-9877-B1DCECE3CC9D}" srcId="{FF3CD410-5E2E-4080-A893-907D31D22CB3}" destId="{A7F4784E-75AE-4F03-B342-C71355D1ACCF}" srcOrd="3" destOrd="0" parTransId="{E8170CB0-7D27-4024-BF4D-F79F86202313}" sibTransId="{3078DB00-0C2A-4587-8661-74E5E36CBCA7}"/>
    <dgm:cxn modelId="{4F0EAB3D-D6DC-4270-A428-F626A2666D2A}" type="presOf" srcId="{8A93A940-284B-49B0-9D89-5FA2B3B3C7E5}" destId="{A7F04B95-81DC-4C70-990B-FEE82F4C63E7}" srcOrd="0" destOrd="0" presId="urn:microsoft.com/office/officeart/2017/3/layout/HorizontalLabelsTimeline"/>
    <dgm:cxn modelId="{C436E05B-3981-4E5A-BD66-5DBD06BC52A1}" type="presOf" srcId="{F01D5F9E-ABC5-4560-ACB4-E6CFBC60BFF2}" destId="{5C68C37A-C349-49AE-97A1-63D110D2C7D1}" srcOrd="0" destOrd="0" presId="urn:microsoft.com/office/officeart/2017/3/layout/HorizontalLabelsTimeline"/>
    <dgm:cxn modelId="{982D7B44-1518-4DD0-82D4-8A3901DD95E9}" srcId="{FF3CD410-5E2E-4080-A893-907D31D22CB3}" destId="{8A93A940-284B-49B0-9D89-5FA2B3B3C7E5}" srcOrd="6" destOrd="0" parTransId="{CD96219D-3688-4138-ACC9-901ED9FEACCC}" sibTransId="{E0447E4A-3C15-4884-AEBE-804149EBD331}"/>
    <dgm:cxn modelId="{4B61AF65-3991-4A24-9475-D4AA0127738F}" srcId="{FF3CD410-5E2E-4080-A893-907D31D22CB3}" destId="{F01D5F9E-ABC5-4560-ACB4-E6CFBC60BFF2}" srcOrd="1" destOrd="0" parTransId="{FEAC3315-4B36-4E3C-89B3-70A50C7F13CC}" sibTransId="{36ABC0D0-B41E-401C-840C-2AFBE73989B4}"/>
    <dgm:cxn modelId="{A319CB69-6926-431D-A805-EACBFA83FA66}" srcId="{FF3CD410-5E2E-4080-A893-907D31D22CB3}" destId="{2DC4903D-31E8-4ED6-875F-63877788B702}" srcOrd="5" destOrd="0" parTransId="{A18F8C20-9A13-44DB-9E45-C2DE49ACE5D9}" sibTransId="{EBFDEA83-93E5-4D72-A672-078838B258F5}"/>
    <dgm:cxn modelId="{935F274E-0D61-4EDD-92A7-9CA37702DC15}" type="presOf" srcId="{2DC4903D-31E8-4ED6-875F-63877788B702}" destId="{270971D8-F05B-4392-88C0-D9921BB5F6B0}" srcOrd="0" destOrd="0" presId="urn:microsoft.com/office/officeart/2017/3/layout/HorizontalLabelsTimeline"/>
    <dgm:cxn modelId="{24FE186F-F804-46F5-9C2D-96C1655A06BB}" type="presOf" srcId="{FF3CD410-5E2E-4080-A893-907D31D22CB3}" destId="{687CC7BD-79EF-4A0F-BDD3-809BFA49E6BE}" srcOrd="0" destOrd="0" presId="urn:microsoft.com/office/officeart/2017/3/layout/HorizontalLabelsTimeline"/>
    <dgm:cxn modelId="{F84F2A55-9FCB-4441-91FA-D7B517458EE3}" type="presOf" srcId="{C3ED4B67-C933-4BDA-A593-A458DE90D8FC}" destId="{1D60394B-1800-4790-9694-08B1C1D1B34D}" srcOrd="0" destOrd="0" presId="urn:microsoft.com/office/officeart/2017/3/layout/HorizontalLabelsTimeline"/>
    <dgm:cxn modelId="{B9B38C7F-D679-4A39-B742-6501D3961044}" srcId="{454D56AF-0D14-43A4-A4AA-2274946C5116}" destId="{3280BE73-5C4D-4941-9102-E5930904556F}" srcOrd="0" destOrd="0" parTransId="{596FE3BE-79D4-47E4-8416-EDF8385B1DE9}" sibTransId="{8E22D1FB-CF90-47F0-B06E-C66C75D54226}"/>
    <dgm:cxn modelId="{59B27383-B045-4BF7-93D0-B9D2CB156BC5}" type="presOf" srcId="{1827863D-2FA1-48D1-81C4-0E7D31ADB47E}" destId="{95B1E40E-26D9-44C8-A99F-14EA44505DF3}" srcOrd="0" destOrd="0" presId="urn:microsoft.com/office/officeart/2017/3/layout/HorizontalLabelsTimeline"/>
    <dgm:cxn modelId="{5978D785-EF85-4B56-9A8B-F0D70F3597D9}" type="presOf" srcId="{7BAFF30E-CBAD-443A-9531-D8A67D90B5C7}" destId="{FE14A9FC-66E7-4679-B63E-054F98E59204}" srcOrd="0" destOrd="1" presId="urn:microsoft.com/office/officeart/2017/3/layout/HorizontalLabelsTimeline"/>
    <dgm:cxn modelId="{270F1A8F-053B-4B29-B86C-B8D01B394942}" type="presOf" srcId="{CF564C6C-7771-4FD5-B851-B5B84730268F}" destId="{FE14A9FC-66E7-4679-B63E-054F98E59204}" srcOrd="0" destOrd="0" presId="urn:microsoft.com/office/officeart/2017/3/layout/HorizontalLabelsTimeline"/>
    <dgm:cxn modelId="{6AEB3B94-8522-4F42-A6BC-BC55C5AED92F}" srcId="{8A93A940-284B-49B0-9D89-5FA2B3B3C7E5}" destId="{6BA5F3BE-D53A-42E0-A7FE-674B99BD07E6}" srcOrd="0" destOrd="0" parTransId="{9484BBA1-86EE-4AA2-B94A-A26EED0EFB1E}" sibTransId="{48C67DB7-8AA6-454C-83AE-A16B3B9F45FF}"/>
    <dgm:cxn modelId="{47F4D29A-7D65-4C2F-8677-61780F0F1118}" srcId="{F01D5F9E-ABC5-4560-ACB4-E6CFBC60BFF2}" destId="{47BE8E0B-496B-44FC-825E-C2A10D821DC9}" srcOrd="0" destOrd="0" parTransId="{26C37286-A207-4C3A-8F03-B64C4EB72DB8}" sibTransId="{258C30B8-1EDE-458F-9BAB-BD0E5C8E1BF9}"/>
    <dgm:cxn modelId="{68D35F9D-DABF-4E5A-94D4-F988D8E84907}" srcId="{D423FB80-F2BD-4DDE-80B1-76F84FE09A02}" destId="{245E128E-7700-4C91-9411-CDD1DCA94D67}" srcOrd="0" destOrd="0" parTransId="{B4D95EBA-0423-4AFA-B379-E030341B1F23}" sibTransId="{4963BA97-D4C5-477B-9B0D-68DB38F61579}"/>
    <dgm:cxn modelId="{2C87A39F-871C-45C6-8C22-A8C358151D70}" type="presOf" srcId="{A7F4784E-75AE-4F03-B342-C71355D1ACCF}" destId="{CBCB6B30-5D46-4B19-B9DE-C0B7FB057712}" srcOrd="0" destOrd="0" presId="urn:microsoft.com/office/officeart/2017/3/layout/HorizontalLabelsTimeline"/>
    <dgm:cxn modelId="{078029A2-947D-4D6B-B786-5B31CB659BA9}" type="presOf" srcId="{A59C9EB4-4836-41EA-88FC-E68E29755DEF}" destId="{88F6D506-033B-4CA4-9572-41E373A6B43C}" srcOrd="0" destOrd="0" presId="urn:microsoft.com/office/officeart/2017/3/layout/HorizontalLabelsTimeline"/>
    <dgm:cxn modelId="{F235FFA2-7CA0-45AA-B8F8-6565B3CBFFC6}" type="presOf" srcId="{6BA5F3BE-D53A-42E0-A7FE-674B99BD07E6}" destId="{725F2AEF-0925-4411-A89A-5976D96BC3B1}" srcOrd="0" destOrd="0" presId="urn:microsoft.com/office/officeart/2017/3/layout/HorizontalLabelsTimeline"/>
    <dgm:cxn modelId="{7749B4AD-5089-49E7-8F6B-1B2382C9B50E}" srcId="{A7F4784E-75AE-4F03-B342-C71355D1ACCF}" destId="{1827863D-2FA1-48D1-81C4-0E7D31ADB47E}" srcOrd="0" destOrd="0" parTransId="{B426C98F-7250-4E9E-84CB-E9FC83F8CB06}" sibTransId="{D0D7EB30-49F6-43D6-AF40-1B9302B3ADF0}"/>
    <dgm:cxn modelId="{5BF3B7B1-A779-4E2D-8625-77DE0CA38FEE}" srcId="{FF3CD410-5E2E-4080-A893-907D31D22CB3}" destId="{D423FB80-F2BD-4DDE-80B1-76F84FE09A02}" srcOrd="0" destOrd="0" parTransId="{9B1CA3FF-D252-4AF5-8F50-CFC93ACA9175}" sibTransId="{EBE862E1-9761-4AA7-AA00-BD79FA3B27DD}"/>
    <dgm:cxn modelId="{F68895C0-3F1F-4678-B72B-DB82A8D7873D}" type="presOf" srcId="{245E128E-7700-4C91-9411-CDD1DCA94D67}" destId="{255B3FC7-BD87-4810-87ED-7952D0F23157}" srcOrd="0" destOrd="0" presId="urn:microsoft.com/office/officeart/2017/3/layout/HorizontalLabelsTimeline"/>
    <dgm:cxn modelId="{172DEEC1-8F82-4463-8D70-B59B313098C3}" srcId="{A59C9EB4-4836-41EA-88FC-E68E29755DEF}" destId="{7BAFF30E-CBAD-443A-9531-D8A67D90B5C7}" srcOrd="1" destOrd="0" parTransId="{93F21CC6-6AFE-4676-BDDD-E3F269F27CE9}" sibTransId="{9F631502-182D-4949-8FDC-C77D4D2F989A}"/>
    <dgm:cxn modelId="{186572D2-DD3E-469C-B4C6-FC405845D66C}" type="presOf" srcId="{3280BE73-5C4D-4941-9102-E5930904556F}" destId="{04897CD2-CF6F-4A55-8E79-1E7393B07B06}" srcOrd="0" destOrd="0" presId="urn:microsoft.com/office/officeart/2017/3/layout/HorizontalLabelsTimeline"/>
    <dgm:cxn modelId="{0850A4D5-F517-4BE2-AE27-9281E3729461}" type="presOf" srcId="{454D56AF-0D14-43A4-A4AA-2274946C5116}" destId="{C5503B6E-C1DB-44F5-ABB8-38EF445ED1E8}" srcOrd="0" destOrd="0" presId="urn:microsoft.com/office/officeart/2017/3/layout/HorizontalLabelsTimeline"/>
    <dgm:cxn modelId="{5F80C7E1-A7BD-418E-A665-3DAF3DEDF5A4}" srcId="{A59C9EB4-4836-41EA-88FC-E68E29755DEF}" destId="{CF564C6C-7771-4FD5-B851-B5B84730268F}" srcOrd="0" destOrd="0" parTransId="{5A57A755-D716-4DC9-9A51-20693042AFC8}" sibTransId="{024A7FBC-BB10-4242-BAF3-82678A4C13DA}"/>
    <dgm:cxn modelId="{FAEC57FD-E661-46F9-8FC2-72568E9086CE}" type="presOf" srcId="{D423FB80-F2BD-4DDE-80B1-76F84FE09A02}" destId="{64E37A6A-8F95-4F28-92FC-1FE8089D7DAF}" srcOrd="0" destOrd="0" presId="urn:microsoft.com/office/officeart/2017/3/layout/HorizontalLabelsTimeline"/>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CFDEA283-4601-4089-8563-A85225CFEF1D}" type="presParOf" srcId="{4C5F54B5-504F-4069-AF1D-9A370FBD268C}" destId="{34539F78-7536-446A-B749-4315D26F2C4E}" srcOrd="0" destOrd="0" presId="urn:microsoft.com/office/officeart/2017/3/layout/HorizontalLabelsTimeline"/>
    <dgm:cxn modelId="{8A5756AD-D676-4F95-8A8A-CDE3EA13E14C}" type="presParOf" srcId="{34539F78-7536-446A-B749-4315D26F2C4E}" destId="{64E37A6A-8F95-4F28-92FC-1FE8089D7DAF}" srcOrd="0" destOrd="0" presId="urn:microsoft.com/office/officeart/2017/3/layout/HorizontalLabelsTimeline"/>
    <dgm:cxn modelId="{C64DD621-F766-410D-81AE-A692FE379207}" type="presParOf" srcId="{34539F78-7536-446A-B749-4315D26F2C4E}" destId="{301B11E7-9AB9-40DA-A950-87C47281308D}" srcOrd="1" destOrd="0" presId="urn:microsoft.com/office/officeart/2017/3/layout/HorizontalLabelsTimeline"/>
    <dgm:cxn modelId="{72141621-AC11-4C6D-A617-B6CF19C76AAE}" type="presParOf" srcId="{301B11E7-9AB9-40DA-A950-87C47281308D}" destId="{255B3FC7-BD87-4810-87ED-7952D0F23157}" srcOrd="0" destOrd="0" presId="urn:microsoft.com/office/officeart/2017/3/layout/HorizontalLabelsTimeline"/>
    <dgm:cxn modelId="{C728B947-ADB2-406E-9206-93298476CEFD}" type="presParOf" srcId="{301B11E7-9AB9-40DA-A950-87C47281308D}" destId="{4B545162-9690-412E-B970-54DA905B44AF}" srcOrd="1" destOrd="0" presId="urn:microsoft.com/office/officeart/2017/3/layout/HorizontalLabelsTimeline"/>
    <dgm:cxn modelId="{9B7FD2A9-25B9-477B-AC6A-FE14BD3BFF32}" type="presParOf" srcId="{34539F78-7536-446A-B749-4315D26F2C4E}" destId="{DF478A7F-4668-4E0A-86F7-C1205CF5AA73}" srcOrd="2" destOrd="0" presId="urn:microsoft.com/office/officeart/2017/3/layout/HorizontalLabelsTimeline"/>
    <dgm:cxn modelId="{A1F8B173-85E4-4ED9-BFF5-CF116D6F7CE3}" type="presParOf" srcId="{34539F78-7536-446A-B749-4315D26F2C4E}" destId="{6D7F9BE3-3008-4E5E-96F3-C71D72649902}" srcOrd="3" destOrd="0" presId="urn:microsoft.com/office/officeart/2017/3/layout/HorizontalLabelsTimeline"/>
    <dgm:cxn modelId="{74F580D4-41FC-4B1B-82E4-22FCC2246045}" type="presParOf" srcId="{34539F78-7536-446A-B749-4315D26F2C4E}" destId="{02633C3C-6589-41FB-998C-85A7548107A4}" srcOrd="4" destOrd="0" presId="urn:microsoft.com/office/officeart/2017/3/layout/HorizontalLabelsTimeline"/>
    <dgm:cxn modelId="{ACB72553-49A5-440C-B1C8-D7D8CFF44BD6}" type="presParOf" srcId="{4C5F54B5-504F-4069-AF1D-9A370FBD268C}" destId="{41467129-B2CC-4E38-A5B2-56D30FA28409}" srcOrd="1" destOrd="0" presId="urn:microsoft.com/office/officeart/2017/3/layout/HorizontalLabelsTimeline"/>
    <dgm:cxn modelId="{25113ECB-44A4-43A3-B2D0-D47302F35B26}" type="presParOf" srcId="{4C5F54B5-504F-4069-AF1D-9A370FBD268C}" destId="{C7F26193-F277-4FC2-96E8-E896E5EFC9BC}" srcOrd="2" destOrd="0" presId="urn:microsoft.com/office/officeart/2017/3/layout/HorizontalLabelsTimeline"/>
    <dgm:cxn modelId="{AEF2036D-29F6-4431-8357-64776A18B655}" type="presParOf" srcId="{C7F26193-F277-4FC2-96E8-E896E5EFC9BC}" destId="{5C68C37A-C349-49AE-97A1-63D110D2C7D1}" srcOrd="0" destOrd="0" presId="urn:microsoft.com/office/officeart/2017/3/layout/HorizontalLabelsTimeline"/>
    <dgm:cxn modelId="{51F9D33C-AECD-4F33-B2DA-43CF6B93002F}" type="presParOf" srcId="{C7F26193-F277-4FC2-96E8-E896E5EFC9BC}" destId="{3E3F09C6-0C94-40B1-A308-6929444363D4}" srcOrd="1" destOrd="0" presId="urn:microsoft.com/office/officeart/2017/3/layout/HorizontalLabelsTimeline"/>
    <dgm:cxn modelId="{17B9A51D-D490-4C54-B91D-5CD40783571D}" type="presParOf" srcId="{3E3F09C6-0C94-40B1-A308-6929444363D4}" destId="{A01D9671-7007-4F3F-98D6-A9730C5B45E4}" srcOrd="0" destOrd="0" presId="urn:microsoft.com/office/officeart/2017/3/layout/HorizontalLabelsTimeline"/>
    <dgm:cxn modelId="{A6AAA60B-E979-47B8-A997-DB62C715690F}" type="presParOf" srcId="{3E3F09C6-0C94-40B1-A308-6929444363D4}" destId="{65C95A24-31B5-46D2-BCB4-07372ABDD6F2}" srcOrd="1" destOrd="0" presId="urn:microsoft.com/office/officeart/2017/3/layout/HorizontalLabelsTimeline"/>
    <dgm:cxn modelId="{05694172-1DAF-4D9C-BBD9-0794366FCD56}" type="presParOf" srcId="{C7F26193-F277-4FC2-96E8-E896E5EFC9BC}" destId="{D4347EDB-4883-4C4B-A672-6266C9702B5A}" srcOrd="2" destOrd="0" presId="urn:microsoft.com/office/officeart/2017/3/layout/HorizontalLabelsTimeline"/>
    <dgm:cxn modelId="{BC9943FE-1230-4FDB-A7D8-898D013B9350}" type="presParOf" srcId="{C7F26193-F277-4FC2-96E8-E896E5EFC9BC}" destId="{D10813CD-B7B7-4CC7-9B2D-B5AE3D30A4DA}" srcOrd="3" destOrd="0" presId="urn:microsoft.com/office/officeart/2017/3/layout/HorizontalLabelsTimeline"/>
    <dgm:cxn modelId="{084C9897-3EE7-44CF-9F38-C9A562B67975}" type="presParOf" srcId="{C7F26193-F277-4FC2-96E8-E896E5EFC9BC}" destId="{143FACBA-FB69-402B-8D92-68DCE90EA86A}" srcOrd="4" destOrd="0" presId="urn:microsoft.com/office/officeart/2017/3/layout/HorizontalLabelsTimeline"/>
    <dgm:cxn modelId="{3DFFAC5F-0847-4E2F-A4CD-4FB95268ED8C}" type="presParOf" srcId="{4C5F54B5-504F-4069-AF1D-9A370FBD268C}" destId="{0587E036-7F91-482C-9B0A-860FD4CCD0E2}" srcOrd="3" destOrd="0" presId="urn:microsoft.com/office/officeart/2017/3/layout/HorizontalLabelsTimeline"/>
    <dgm:cxn modelId="{0C2CFEA1-3FB4-47D5-BA0C-2B2C20EB640F}" type="presParOf" srcId="{4C5F54B5-504F-4069-AF1D-9A370FBD268C}" destId="{795AD8F1-7B20-410C-90F4-2E04F4F4C93D}" srcOrd="4" destOrd="0" presId="urn:microsoft.com/office/officeart/2017/3/layout/HorizontalLabelsTimeline"/>
    <dgm:cxn modelId="{5EA692BD-507A-40EE-B699-B1F92E600F62}" type="presParOf" srcId="{795AD8F1-7B20-410C-90F4-2E04F4F4C93D}" destId="{C5503B6E-C1DB-44F5-ABB8-38EF445ED1E8}" srcOrd="0" destOrd="0" presId="urn:microsoft.com/office/officeart/2017/3/layout/HorizontalLabelsTimeline"/>
    <dgm:cxn modelId="{84215AA0-8ED4-45B6-8451-521906DE0059}" type="presParOf" srcId="{795AD8F1-7B20-410C-90F4-2E04F4F4C93D}" destId="{FD7DE90B-3DDE-4250-BB93-6AFB95DB30C9}" srcOrd="1" destOrd="0" presId="urn:microsoft.com/office/officeart/2017/3/layout/HorizontalLabelsTimeline"/>
    <dgm:cxn modelId="{CD1AF92D-7CB7-4156-9C24-3DD50EA4D129}" type="presParOf" srcId="{FD7DE90B-3DDE-4250-BB93-6AFB95DB30C9}" destId="{04897CD2-CF6F-4A55-8E79-1E7393B07B06}" srcOrd="0" destOrd="0" presId="urn:microsoft.com/office/officeart/2017/3/layout/HorizontalLabelsTimeline"/>
    <dgm:cxn modelId="{E596D201-A9A8-46AA-BA6C-731E186DBB6C}" type="presParOf" srcId="{FD7DE90B-3DDE-4250-BB93-6AFB95DB30C9}" destId="{30F499EF-86B9-43D4-9E36-2ADCD18D3C55}" srcOrd="1" destOrd="0" presId="urn:microsoft.com/office/officeart/2017/3/layout/HorizontalLabelsTimeline"/>
    <dgm:cxn modelId="{7D0F95A1-0D0D-4B3A-AD37-1D9E68A59E7B}" type="presParOf" srcId="{795AD8F1-7B20-410C-90F4-2E04F4F4C93D}" destId="{73ACB8E4-FFC1-49E5-BB46-1EBD63F3BF67}" srcOrd="2" destOrd="0" presId="urn:microsoft.com/office/officeart/2017/3/layout/HorizontalLabelsTimeline"/>
    <dgm:cxn modelId="{A5FB3F07-307E-4B9C-AF1B-722131ED4362}" type="presParOf" srcId="{795AD8F1-7B20-410C-90F4-2E04F4F4C93D}" destId="{FE89438A-B301-4219-9492-D30967496E8F}" srcOrd="3" destOrd="0" presId="urn:microsoft.com/office/officeart/2017/3/layout/HorizontalLabelsTimeline"/>
    <dgm:cxn modelId="{2F2BB858-3070-4463-950E-16B32D1FC1A0}" type="presParOf" srcId="{795AD8F1-7B20-410C-90F4-2E04F4F4C93D}" destId="{80E00C49-A058-42B1-B4A9-8FC8989D4F58}" srcOrd="4" destOrd="0" presId="urn:microsoft.com/office/officeart/2017/3/layout/HorizontalLabelsTimeline"/>
    <dgm:cxn modelId="{4CFFAECA-C6E6-463A-90AA-C4DEAB87918A}" type="presParOf" srcId="{4C5F54B5-504F-4069-AF1D-9A370FBD268C}" destId="{396E0C2C-79C3-4FCA-B5E5-8B3C2758C30F}" srcOrd="5" destOrd="0" presId="urn:microsoft.com/office/officeart/2017/3/layout/HorizontalLabelsTimeline"/>
    <dgm:cxn modelId="{28A719F5-6237-4C83-8EB7-BB9ACE657CCA}" type="presParOf" srcId="{4C5F54B5-504F-4069-AF1D-9A370FBD268C}" destId="{866B658A-D972-4AD8-A7E6-4082FD2CB001}" srcOrd="6" destOrd="0" presId="urn:microsoft.com/office/officeart/2017/3/layout/HorizontalLabelsTimeline"/>
    <dgm:cxn modelId="{E55C2317-CDB7-4C64-95C4-C04303FBB96A}" type="presParOf" srcId="{866B658A-D972-4AD8-A7E6-4082FD2CB001}" destId="{CBCB6B30-5D46-4B19-B9DE-C0B7FB057712}" srcOrd="0" destOrd="0" presId="urn:microsoft.com/office/officeart/2017/3/layout/HorizontalLabelsTimeline"/>
    <dgm:cxn modelId="{2E742A39-B2D8-41E7-938B-B4FE7E0F1794}" type="presParOf" srcId="{866B658A-D972-4AD8-A7E6-4082FD2CB001}" destId="{746F6004-1265-4B16-B698-179F0477DB3D}" srcOrd="1" destOrd="0" presId="urn:microsoft.com/office/officeart/2017/3/layout/HorizontalLabelsTimeline"/>
    <dgm:cxn modelId="{000BAB58-4AA6-43D9-89B5-0C604F29C6EA}" type="presParOf" srcId="{746F6004-1265-4B16-B698-179F0477DB3D}" destId="{95B1E40E-26D9-44C8-A99F-14EA44505DF3}" srcOrd="0" destOrd="0" presId="urn:microsoft.com/office/officeart/2017/3/layout/HorizontalLabelsTimeline"/>
    <dgm:cxn modelId="{6D12DD85-6CC0-441A-BB74-D3B24BE9ECF2}" type="presParOf" srcId="{746F6004-1265-4B16-B698-179F0477DB3D}" destId="{752FC6D6-93A6-414C-B65D-6F2858E07E0C}" srcOrd="1" destOrd="0" presId="urn:microsoft.com/office/officeart/2017/3/layout/HorizontalLabelsTimeline"/>
    <dgm:cxn modelId="{6CE5E65F-BF35-4F9A-9FAC-9FD84A211FC6}" type="presParOf" srcId="{866B658A-D972-4AD8-A7E6-4082FD2CB001}" destId="{BBBD3B06-9C30-48DB-A77E-5A358B1C6E78}" srcOrd="2" destOrd="0" presId="urn:microsoft.com/office/officeart/2017/3/layout/HorizontalLabelsTimeline"/>
    <dgm:cxn modelId="{457B6E85-E149-4279-81E9-511D2D038B9A}" type="presParOf" srcId="{866B658A-D972-4AD8-A7E6-4082FD2CB001}" destId="{C574381E-6C24-436D-B265-4BCFEFA46591}" srcOrd="3" destOrd="0" presId="urn:microsoft.com/office/officeart/2017/3/layout/HorizontalLabelsTimeline"/>
    <dgm:cxn modelId="{376FD1F8-A0AB-4CA9-B35C-A1F5747217B7}" type="presParOf" srcId="{866B658A-D972-4AD8-A7E6-4082FD2CB001}" destId="{CC7E7566-0B46-4E0A-B951-BFE404664D2C}" srcOrd="4" destOrd="0" presId="urn:microsoft.com/office/officeart/2017/3/layout/HorizontalLabelsTimeline"/>
    <dgm:cxn modelId="{CA63DDF8-DE3B-4E8A-886E-D787300C3FD4}" type="presParOf" srcId="{4C5F54B5-504F-4069-AF1D-9A370FBD268C}" destId="{F50C4635-5C0A-4C07-B5AD-BABD96009847}" srcOrd="7" destOrd="0" presId="urn:microsoft.com/office/officeart/2017/3/layout/HorizontalLabelsTimeline"/>
    <dgm:cxn modelId="{187F63AE-22E9-42D8-BA25-F8E70A982232}" type="presParOf" srcId="{4C5F54B5-504F-4069-AF1D-9A370FBD268C}" destId="{5667DB6C-E90F-44DB-BFD7-8570D48D28D4}" srcOrd="8" destOrd="0" presId="urn:microsoft.com/office/officeart/2017/3/layout/HorizontalLabelsTimeline"/>
    <dgm:cxn modelId="{782591FC-39B3-43EE-A99E-69B60AB63978}" type="presParOf" srcId="{5667DB6C-E90F-44DB-BFD7-8570D48D28D4}" destId="{88F6D506-033B-4CA4-9572-41E373A6B43C}" srcOrd="0" destOrd="0" presId="urn:microsoft.com/office/officeart/2017/3/layout/HorizontalLabelsTimeline"/>
    <dgm:cxn modelId="{DA98866D-BB74-46A1-B98B-9B6BDACA94E3}" type="presParOf" srcId="{5667DB6C-E90F-44DB-BFD7-8570D48D28D4}" destId="{E3303ED6-54B9-4518-AD7C-3197102106EF}" srcOrd="1" destOrd="0" presId="urn:microsoft.com/office/officeart/2017/3/layout/HorizontalLabelsTimeline"/>
    <dgm:cxn modelId="{BFB054F1-AA6C-4CA5-B7A3-FF579439BD18}" type="presParOf" srcId="{E3303ED6-54B9-4518-AD7C-3197102106EF}" destId="{FE14A9FC-66E7-4679-B63E-054F98E59204}" srcOrd="0" destOrd="0" presId="urn:microsoft.com/office/officeart/2017/3/layout/HorizontalLabelsTimeline"/>
    <dgm:cxn modelId="{6BF922DC-DA85-4710-BB6F-2CCCF2CFD764}" type="presParOf" srcId="{E3303ED6-54B9-4518-AD7C-3197102106EF}" destId="{8F1DAFAE-685A-4EC1-8FC0-2EE182F59B78}" srcOrd="1" destOrd="0" presId="urn:microsoft.com/office/officeart/2017/3/layout/HorizontalLabelsTimeline"/>
    <dgm:cxn modelId="{6907C7E4-84E2-47E3-949B-BC87F9D211CC}" type="presParOf" srcId="{5667DB6C-E90F-44DB-BFD7-8570D48D28D4}" destId="{4702B22B-8EB6-4454-9F8E-9A963F32B8A1}" srcOrd="2" destOrd="0" presId="urn:microsoft.com/office/officeart/2017/3/layout/HorizontalLabelsTimeline"/>
    <dgm:cxn modelId="{68C6501C-DCCA-438E-8565-A8631BB6C8AC}" type="presParOf" srcId="{5667DB6C-E90F-44DB-BFD7-8570D48D28D4}" destId="{F2E81385-B138-4A59-9452-A3C9AC4F2012}" srcOrd="3" destOrd="0" presId="urn:microsoft.com/office/officeart/2017/3/layout/HorizontalLabelsTimeline"/>
    <dgm:cxn modelId="{F4686330-D4C5-4698-8BC6-EF28FB9176C1}" type="presParOf" srcId="{5667DB6C-E90F-44DB-BFD7-8570D48D28D4}" destId="{00C34F8E-67EA-485C-B754-5C6C9BC871C5}" srcOrd="4" destOrd="0" presId="urn:microsoft.com/office/officeart/2017/3/layout/HorizontalLabelsTimeline"/>
    <dgm:cxn modelId="{FA06019D-A6EE-447A-894D-5FBD4FB143DA}" type="presParOf" srcId="{4C5F54B5-504F-4069-AF1D-9A370FBD268C}" destId="{E2C470F7-A894-4A64-A64E-235B0E510421}" srcOrd="9" destOrd="0" presId="urn:microsoft.com/office/officeart/2017/3/layout/HorizontalLabelsTimeline"/>
    <dgm:cxn modelId="{779E8BAE-E165-44A0-8F61-F1D6F07BA6D3}" type="presParOf" srcId="{4C5F54B5-504F-4069-AF1D-9A370FBD268C}" destId="{6AA3FB3F-E213-4147-93D1-22B952CDFE17}" srcOrd="10" destOrd="0" presId="urn:microsoft.com/office/officeart/2017/3/layout/HorizontalLabelsTimeline"/>
    <dgm:cxn modelId="{FDEBFC71-A7CC-4193-89B3-3D17A65C6735}" type="presParOf" srcId="{6AA3FB3F-E213-4147-93D1-22B952CDFE17}" destId="{270971D8-F05B-4392-88C0-D9921BB5F6B0}" srcOrd="0" destOrd="0" presId="urn:microsoft.com/office/officeart/2017/3/layout/HorizontalLabelsTimeline"/>
    <dgm:cxn modelId="{DDE712DF-EAC7-4AEA-8C8F-518516542CAF}" type="presParOf" srcId="{6AA3FB3F-E213-4147-93D1-22B952CDFE17}" destId="{68B34C20-0EE9-4A51-9634-702BEA794899}" srcOrd="1" destOrd="0" presId="urn:microsoft.com/office/officeart/2017/3/layout/HorizontalLabelsTimeline"/>
    <dgm:cxn modelId="{0AB24538-9BA6-44A1-BA14-80061D14A8F4}" type="presParOf" srcId="{68B34C20-0EE9-4A51-9634-702BEA794899}" destId="{1D60394B-1800-4790-9694-08B1C1D1B34D}" srcOrd="0" destOrd="0" presId="urn:microsoft.com/office/officeart/2017/3/layout/HorizontalLabelsTimeline"/>
    <dgm:cxn modelId="{2AAA8EAA-0E27-421D-A811-E0050D6E2E66}" type="presParOf" srcId="{68B34C20-0EE9-4A51-9634-702BEA794899}" destId="{F7828579-24D8-4EC2-A1D6-344D5AD522E4}" srcOrd="1" destOrd="0" presId="urn:microsoft.com/office/officeart/2017/3/layout/HorizontalLabelsTimeline"/>
    <dgm:cxn modelId="{1951676A-386A-4A55-8D85-8529FCA60223}" type="presParOf" srcId="{6AA3FB3F-E213-4147-93D1-22B952CDFE17}" destId="{59F1EF41-14EA-48EE-A559-118169DBDB24}" srcOrd="2" destOrd="0" presId="urn:microsoft.com/office/officeart/2017/3/layout/HorizontalLabelsTimeline"/>
    <dgm:cxn modelId="{FF7D7122-10DC-403C-B42A-BC23EECD800F}" type="presParOf" srcId="{6AA3FB3F-E213-4147-93D1-22B952CDFE17}" destId="{8E0947F0-E28B-4B2E-B1D6-BFEED1AF012B}" srcOrd="3" destOrd="0" presId="urn:microsoft.com/office/officeart/2017/3/layout/HorizontalLabelsTimeline"/>
    <dgm:cxn modelId="{11C26640-7348-4167-8AF4-596740246EB0}" type="presParOf" srcId="{6AA3FB3F-E213-4147-93D1-22B952CDFE17}" destId="{6BA99215-8D0D-4B24-ACDB-B8619064A20A}" srcOrd="4" destOrd="0" presId="urn:microsoft.com/office/officeart/2017/3/layout/HorizontalLabelsTimeline"/>
    <dgm:cxn modelId="{4C86226D-C9C0-4413-B426-06F8252E51C5}" type="presParOf" srcId="{4C5F54B5-504F-4069-AF1D-9A370FBD268C}" destId="{9B2B8A77-95BF-4B3D-B7A2-74A64BEAD033}" srcOrd="11" destOrd="0" presId="urn:microsoft.com/office/officeart/2017/3/layout/HorizontalLabelsTimeline"/>
    <dgm:cxn modelId="{DA1E98F3-DEEF-449E-A505-7BE8E77DC666}" type="presParOf" srcId="{4C5F54B5-504F-4069-AF1D-9A370FBD268C}" destId="{CB500B18-4CCC-44D0-A7EE-E63EC340604C}" srcOrd="12" destOrd="0" presId="urn:microsoft.com/office/officeart/2017/3/layout/HorizontalLabelsTimeline"/>
    <dgm:cxn modelId="{5DE12D35-65C6-43A3-9CCB-9DB1FBB88A6F}" type="presParOf" srcId="{CB500B18-4CCC-44D0-A7EE-E63EC340604C}" destId="{A7F04B95-81DC-4C70-990B-FEE82F4C63E7}" srcOrd="0" destOrd="0" presId="urn:microsoft.com/office/officeart/2017/3/layout/HorizontalLabelsTimeline"/>
    <dgm:cxn modelId="{84E6A2E6-334E-486A-9E18-50B4C9242157}" type="presParOf" srcId="{CB500B18-4CCC-44D0-A7EE-E63EC340604C}" destId="{16384FAB-C600-47F1-91A6-2EF972F345F9}" srcOrd="1" destOrd="0" presId="urn:microsoft.com/office/officeart/2017/3/layout/HorizontalLabelsTimeline"/>
    <dgm:cxn modelId="{0D7AFB00-50B5-4763-8B9B-058959A93926}" type="presParOf" srcId="{16384FAB-C600-47F1-91A6-2EF972F345F9}" destId="{725F2AEF-0925-4411-A89A-5976D96BC3B1}" srcOrd="0" destOrd="0" presId="urn:microsoft.com/office/officeart/2017/3/layout/HorizontalLabelsTimeline"/>
    <dgm:cxn modelId="{6BE0CB7D-05CB-48BF-95E8-5BD301DDCFDF}" type="presParOf" srcId="{16384FAB-C600-47F1-91A6-2EF972F345F9}" destId="{F1CEE27F-E297-4972-B373-BDB021CAF74B}" srcOrd="1" destOrd="0" presId="urn:microsoft.com/office/officeart/2017/3/layout/HorizontalLabelsTimeline"/>
    <dgm:cxn modelId="{73AA2BF1-3651-48D4-B218-B7BECAF7B8D5}" type="presParOf" srcId="{CB500B18-4CCC-44D0-A7EE-E63EC340604C}" destId="{3F1F843F-8CAA-4ECF-B5A2-211D6C43D3C6}" srcOrd="2" destOrd="0" presId="urn:microsoft.com/office/officeart/2017/3/layout/HorizontalLabelsTimeline"/>
    <dgm:cxn modelId="{3C38FC4B-81C9-40B9-BE5E-6E8032D8A2A6}" type="presParOf" srcId="{CB500B18-4CCC-44D0-A7EE-E63EC340604C}" destId="{53B98CC0-1029-46A6-8053-0933F88F7705}" srcOrd="3" destOrd="0" presId="urn:microsoft.com/office/officeart/2017/3/layout/HorizontalLabelsTimeline"/>
    <dgm:cxn modelId="{6DDB047D-A89D-46BF-8D68-1A2DD3FE6D44}" type="presParOf" srcId="{CB500B18-4CCC-44D0-A7EE-E63EC340604C}" destId="{ED7FD386-E91E-4500-9B1B-A5B2EA2DCD9E}"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1" qsCatId="simple" csTypeId="urn:microsoft.com/office/officeart/2005/8/colors/accent6_2" csCatId="accent6" phldr="1"/>
      <dgm:spPr/>
      <dgm:t>
        <a:bodyPr/>
        <a:lstStyle/>
        <a:p>
          <a:endParaRPr lang="en-US"/>
        </a:p>
      </dgm:t>
    </dgm:pt>
    <dgm:pt modelId="{D423FB80-F2BD-4DDE-80B1-76F84FE09A02}">
      <dgm:prSet phldrT="[Text]" custT="1"/>
      <dgm:spPr/>
      <dgm:t>
        <a:bodyPr/>
        <a:lstStyle/>
        <a:p>
          <a:pPr>
            <a:defRPr b="1"/>
          </a:pPr>
          <a:r>
            <a:rPr lang="en-US" sz="2000">
              <a:latin typeface="+mj-lt"/>
            </a:rPr>
            <a:t>June 30</a:t>
          </a:r>
        </a:p>
      </dgm:t>
    </dgm:pt>
    <dgm:pt modelId="{9B1CA3FF-D252-4AF5-8F50-CFC93ACA9175}" type="parTrans" cxnId="{5BF3B7B1-A779-4E2D-8625-77DE0CA38FEE}">
      <dgm:prSet/>
      <dgm:spPr/>
      <dgm:t>
        <a:bodyPr/>
        <a:lstStyle/>
        <a:p>
          <a:endParaRPr lang="en-US"/>
        </a:p>
      </dgm:t>
    </dgm:pt>
    <dgm:pt modelId="{EBE862E1-9761-4AA7-AA00-BD79FA3B27DD}" type="sibTrans" cxnId="{5BF3B7B1-A779-4E2D-8625-77DE0CA38FEE}">
      <dgm:prSet/>
      <dgm:spPr/>
      <dgm:t>
        <a:bodyPr/>
        <a:lstStyle/>
        <a:p>
          <a:endParaRPr lang="en-US"/>
        </a:p>
      </dgm:t>
    </dgm:pt>
    <dgm:pt modelId="{245E128E-7700-4C91-9411-CDD1DCA94D67}">
      <dgm:prSet phldrT="[Text]" custT="1"/>
      <dgm:spPr/>
      <dgm:t>
        <a:bodyPr/>
        <a:lstStyle/>
        <a:p>
          <a:r>
            <a:rPr lang="en-US" sz="1400" b="0" i="0" kern="1200">
              <a:latin typeface="Calibri" panose="020F0502020204030204" pitchFamily="34" charset="0"/>
              <a:ea typeface="+mn-ea"/>
              <a:cs typeface="Calibri" panose="020F0502020204030204" pitchFamily="34" charset="0"/>
            </a:rPr>
            <a:t>- </a:t>
          </a:r>
          <a:r>
            <a:rPr lang="en-US" sz="1400" kern="1200">
              <a:effectLst/>
              <a:latin typeface="Calibri" panose="020F0502020204030204" pitchFamily="34" charset="0"/>
              <a:ea typeface="Calibri" panose="020F0502020204030204" pitchFamily="34" charset="0"/>
            </a:rPr>
            <a:t>Parties and CPED submitted proposals on Track 3 issues</a:t>
          </a:r>
          <a:endParaRPr lang="en-US" sz="1400" b="0" i="0" kern="1200">
            <a:latin typeface="Calibri" panose="020F0502020204030204" pitchFamily="34" charset="0"/>
            <a:ea typeface="+mn-ea"/>
            <a:cs typeface="Calibri" panose="020F0502020204030204" pitchFamily="34" charset="0"/>
          </a:endParaRPr>
        </a:p>
      </dgm:t>
    </dgm:pt>
    <dgm:pt modelId="{B4D95EBA-0423-4AFA-B379-E030341B1F23}" type="parTrans" cxnId="{68D35F9D-DABF-4E5A-94D4-F988D8E84907}">
      <dgm:prSet/>
      <dgm:spPr/>
      <dgm:t>
        <a:bodyPr/>
        <a:lstStyle/>
        <a:p>
          <a:endParaRPr lang="en-US"/>
        </a:p>
      </dgm:t>
    </dgm:pt>
    <dgm:pt modelId="{4963BA97-D4C5-477B-9B0D-68DB38F61579}" type="sibTrans" cxnId="{68D35F9D-DABF-4E5A-94D4-F988D8E84907}">
      <dgm:prSet/>
      <dgm:spPr/>
      <dgm:t>
        <a:bodyPr/>
        <a:lstStyle/>
        <a:p>
          <a:endParaRPr lang="en-US"/>
        </a:p>
      </dgm:t>
    </dgm:pt>
    <dgm:pt modelId="{F01D5F9E-ABC5-4560-ACB4-E6CFBC60BFF2}">
      <dgm:prSet custT="1"/>
      <dgm:spPr/>
      <dgm:t>
        <a:bodyPr/>
        <a:lstStyle/>
        <a:p>
          <a:pPr>
            <a:defRPr b="1"/>
          </a:pPr>
          <a:r>
            <a:rPr lang="en-US" sz="2000">
              <a:latin typeface="+mj-lt"/>
            </a:rPr>
            <a:t>July 24</a:t>
          </a:r>
        </a:p>
      </dgm:t>
    </dgm:pt>
    <dgm:pt modelId="{FEAC3315-4B36-4E3C-89B3-70A50C7F13CC}" type="parTrans" cxnId="{4B61AF65-3991-4A24-9475-D4AA0127738F}">
      <dgm:prSet/>
      <dgm:spPr/>
      <dgm:t>
        <a:bodyPr/>
        <a:lstStyle/>
        <a:p>
          <a:endParaRPr lang="en-US"/>
        </a:p>
      </dgm:t>
    </dgm:pt>
    <dgm:pt modelId="{36ABC0D0-B41E-401C-840C-2AFBE73989B4}" type="sibTrans" cxnId="{4B61AF65-3991-4A24-9475-D4AA0127738F}">
      <dgm:prSet/>
      <dgm:spPr/>
      <dgm:t>
        <a:bodyPr/>
        <a:lstStyle/>
        <a:p>
          <a:endParaRPr lang="en-US"/>
        </a:p>
      </dgm:t>
    </dgm:pt>
    <dgm:pt modelId="{454D56AF-0D14-43A4-A4AA-2274946C5116}">
      <dgm:prSet custT="1"/>
      <dgm:spPr/>
      <dgm:t>
        <a:bodyPr/>
        <a:lstStyle/>
        <a:p>
          <a:pPr>
            <a:defRPr b="1"/>
          </a:pPr>
          <a:r>
            <a:rPr lang="en-US" sz="2000">
              <a:latin typeface="+mj-lt"/>
            </a:rPr>
            <a:t>August 8</a:t>
          </a:r>
          <a:endParaRPr lang="en-US" sz="2000"/>
        </a:p>
      </dgm:t>
    </dgm:pt>
    <dgm:pt modelId="{340931FA-0A09-49B9-99A7-6650F93FDC08}" type="parTrans" cxnId="{5A3B2130-5035-4E61-92B1-343AA432C9DF}">
      <dgm:prSet/>
      <dgm:spPr/>
      <dgm:t>
        <a:bodyPr/>
        <a:lstStyle/>
        <a:p>
          <a:endParaRPr lang="en-US"/>
        </a:p>
      </dgm:t>
    </dgm:pt>
    <dgm:pt modelId="{511F28C0-50D9-4CBB-862C-2AD0ACC17105}" type="sibTrans" cxnId="{5A3B2130-5035-4E61-92B1-343AA432C9DF}">
      <dgm:prSet/>
      <dgm:spPr/>
      <dgm:t>
        <a:bodyPr/>
        <a:lstStyle/>
        <a:p>
          <a:endParaRPr lang="en-US"/>
        </a:p>
      </dgm:t>
    </dgm:pt>
    <dgm:pt modelId="{A7F4784E-75AE-4F03-B342-C71355D1ACCF}">
      <dgm:prSet custT="1"/>
      <dgm:spPr/>
      <dgm:t>
        <a:bodyPr/>
        <a:lstStyle/>
        <a:p>
          <a:pPr>
            <a:defRPr b="1"/>
          </a:pPr>
          <a:r>
            <a:rPr lang="en-US" sz="2000">
              <a:latin typeface="+mj-lt"/>
            </a:rPr>
            <a:t>Q4</a:t>
          </a:r>
        </a:p>
      </dgm:t>
    </dgm:pt>
    <dgm:pt modelId="{E8170CB0-7D27-4024-BF4D-F79F86202313}" type="parTrans" cxnId="{33DFDD33-182D-44AF-9877-B1DCECE3CC9D}">
      <dgm:prSet/>
      <dgm:spPr/>
      <dgm:t>
        <a:bodyPr/>
        <a:lstStyle/>
        <a:p>
          <a:endParaRPr lang="en-US"/>
        </a:p>
      </dgm:t>
    </dgm:pt>
    <dgm:pt modelId="{3078DB00-0C2A-4587-8661-74E5E36CBCA7}" type="sibTrans" cxnId="{33DFDD33-182D-44AF-9877-B1DCECE3CC9D}">
      <dgm:prSet/>
      <dgm:spPr/>
      <dgm:t>
        <a:bodyPr/>
        <a:lstStyle/>
        <a:p>
          <a:endParaRPr lang="en-US"/>
        </a:p>
      </dgm:t>
    </dgm:pt>
    <dgm:pt modelId="{A59C9EB4-4836-41EA-88FC-E68E29755DEF}">
      <dgm:prSet custT="1"/>
      <dgm:spPr/>
      <dgm:t>
        <a:bodyPr/>
        <a:lstStyle/>
        <a:p>
          <a:pPr>
            <a:defRPr b="1"/>
          </a:pPr>
          <a:r>
            <a:rPr lang="en-US" sz="2000">
              <a:latin typeface="+mj-lt"/>
            </a:rPr>
            <a:t>Q4</a:t>
          </a:r>
        </a:p>
      </dgm:t>
    </dgm:pt>
    <dgm:pt modelId="{C486CA18-5D6B-49AD-B92C-52313E993EC5}" type="parTrans" cxnId="{C2A8B52A-540B-46B5-A43B-27FAF06A13EF}">
      <dgm:prSet/>
      <dgm:spPr/>
      <dgm:t>
        <a:bodyPr/>
        <a:lstStyle/>
        <a:p>
          <a:endParaRPr lang="en-US"/>
        </a:p>
      </dgm:t>
    </dgm:pt>
    <dgm:pt modelId="{62C75627-0A71-4E35-B62B-749D8AB3C189}" type="sibTrans" cxnId="{C2A8B52A-540B-46B5-A43B-27FAF06A13EF}">
      <dgm:prSet/>
      <dgm:spPr/>
      <dgm:t>
        <a:bodyPr/>
        <a:lstStyle/>
        <a:p>
          <a:endParaRPr lang="en-US"/>
        </a:p>
      </dgm:t>
    </dgm:pt>
    <dgm:pt modelId="{3280BE73-5C4D-4941-9102-E5930904556F}">
      <dgm:prSet custT="1"/>
      <dgm:spPr/>
      <dgm:t>
        <a:bodyPr/>
        <a:lstStyle/>
        <a:p>
          <a:r>
            <a:rPr lang="en-US" sz="1400" kern="1200">
              <a:latin typeface="Calibri" panose="020F0502020204030204"/>
            </a:rPr>
            <a:t>- Reply comments on the workshop and proposals are due</a:t>
          </a:r>
          <a:endParaRPr lang="en-US" sz="1400" i="0" kern="1200">
            <a:latin typeface="Calibri" panose="020F0502020204030204" pitchFamily="34" charset="0"/>
            <a:ea typeface="+mn-ea"/>
            <a:cs typeface="Calibri" panose="020F0502020204030204" pitchFamily="34" charset="0"/>
          </a:endParaRPr>
        </a:p>
      </dgm:t>
    </dgm:pt>
    <dgm:pt modelId="{596FE3BE-79D4-47E4-8416-EDF8385B1DE9}" type="parTrans" cxnId="{B9B38C7F-D679-4A39-B742-6501D3961044}">
      <dgm:prSet/>
      <dgm:spPr/>
      <dgm:t>
        <a:bodyPr/>
        <a:lstStyle/>
        <a:p>
          <a:endParaRPr lang="en-US"/>
        </a:p>
      </dgm:t>
    </dgm:pt>
    <dgm:pt modelId="{8E22D1FB-CF90-47F0-B06E-C66C75D54226}" type="sibTrans" cxnId="{B9B38C7F-D679-4A39-B742-6501D3961044}">
      <dgm:prSet/>
      <dgm:spPr/>
      <dgm:t>
        <a:bodyPr/>
        <a:lstStyle/>
        <a:p>
          <a:endParaRPr lang="en-US"/>
        </a:p>
      </dgm:t>
    </dgm:pt>
    <dgm:pt modelId="{47BE8E0B-496B-44FC-825E-C2A10D821DC9}">
      <dgm:prSet custT="1"/>
      <dgm:spPr/>
      <dgm:t>
        <a:bodyPr/>
        <a:lstStyle/>
        <a:p>
          <a:r>
            <a:rPr lang="en-US" sz="1400" kern="1200">
              <a:latin typeface="Calibri" panose="020F0502020204030204"/>
            </a:rPr>
            <a:t>- Workshop on Track 3 proposals</a:t>
          </a:r>
          <a:endParaRPr lang="en-US" sz="1400" i="0" kern="1200">
            <a:latin typeface="Calibri" panose="020F0502020204030204"/>
            <a:ea typeface="+mn-ea"/>
            <a:cs typeface="Calibri" panose="020F0502020204030204"/>
          </a:endParaRPr>
        </a:p>
      </dgm:t>
    </dgm:pt>
    <dgm:pt modelId="{26C37286-A207-4C3A-8F03-B64C4EB72DB8}" type="parTrans" cxnId="{47F4D29A-7D65-4C2F-8677-61780F0F1118}">
      <dgm:prSet/>
      <dgm:spPr/>
      <dgm:t>
        <a:bodyPr/>
        <a:lstStyle/>
        <a:p>
          <a:endParaRPr lang="en-US"/>
        </a:p>
      </dgm:t>
    </dgm:pt>
    <dgm:pt modelId="{258C30B8-1EDE-458F-9BAB-BD0E5C8E1BF9}" type="sibTrans" cxnId="{47F4D29A-7D65-4C2F-8677-61780F0F1118}">
      <dgm:prSet/>
      <dgm:spPr/>
      <dgm:t>
        <a:bodyPr/>
        <a:lstStyle/>
        <a:p>
          <a:endParaRPr lang="en-US"/>
        </a:p>
      </dgm:t>
    </dgm:pt>
    <dgm:pt modelId="{1827863D-2FA1-48D1-81C4-0E7D31ADB47E}">
      <dgm:prSet custT="1"/>
      <dgm:spPr/>
      <dgm:t>
        <a:bodyPr/>
        <a:lstStyle/>
        <a:p>
          <a:r>
            <a:rPr lang="en-US" sz="1400" kern="1200">
              <a:latin typeface="Calibri" panose="020F0502020204030204"/>
            </a:rPr>
            <a:t>- Proposed decision on Track 3</a:t>
          </a:r>
        </a:p>
      </dgm:t>
    </dgm:pt>
    <dgm:pt modelId="{B426C98F-7250-4E9E-84CB-E9FC83F8CB06}" type="parTrans" cxnId="{7749B4AD-5089-49E7-8F6B-1B2382C9B50E}">
      <dgm:prSet/>
      <dgm:spPr/>
      <dgm:t>
        <a:bodyPr/>
        <a:lstStyle/>
        <a:p>
          <a:endParaRPr lang="en-US"/>
        </a:p>
      </dgm:t>
    </dgm:pt>
    <dgm:pt modelId="{D0D7EB30-49F6-43D6-AF40-1B9302B3ADF0}" type="sibTrans" cxnId="{7749B4AD-5089-49E7-8F6B-1B2382C9B50E}">
      <dgm:prSet/>
      <dgm:spPr/>
      <dgm:t>
        <a:bodyPr/>
        <a:lstStyle/>
        <a:p>
          <a:endParaRPr lang="en-US"/>
        </a:p>
      </dgm:t>
    </dgm:pt>
    <dgm:pt modelId="{CF564C6C-7771-4FD5-B851-B5B84730268F}">
      <dgm:prSet custT="1"/>
      <dgm:spPr/>
      <dgm:t>
        <a:bodyPr/>
        <a:lstStyle/>
        <a:p>
          <a:r>
            <a:rPr lang="en-US" sz="1400" i="0" kern="1200">
              <a:latin typeface="Calibri" panose="020F0502020204030204" pitchFamily="34" charset="0"/>
              <a:ea typeface="+mn-ea"/>
              <a:cs typeface="Calibri" panose="020F0502020204030204" pitchFamily="34" charset="0"/>
            </a:rPr>
            <a:t>Final decision on Track 3</a:t>
          </a:r>
        </a:p>
      </dgm:t>
    </dgm:pt>
    <dgm:pt modelId="{5A57A755-D716-4DC9-9A51-20693042AFC8}" type="parTrans" cxnId="{5F80C7E1-A7BD-418E-A665-3DAF3DEDF5A4}">
      <dgm:prSet/>
      <dgm:spPr/>
      <dgm:t>
        <a:bodyPr/>
        <a:lstStyle/>
        <a:p>
          <a:endParaRPr lang="en-US"/>
        </a:p>
      </dgm:t>
    </dgm:pt>
    <dgm:pt modelId="{024A7FBC-BB10-4242-BAF3-82678A4C13DA}" type="sibTrans" cxnId="{5F80C7E1-A7BD-418E-A665-3DAF3DEDF5A4}">
      <dgm:prSet/>
      <dgm:spPr/>
      <dgm:t>
        <a:bodyPr/>
        <a:lstStyle/>
        <a:p>
          <a:endParaRPr lang="en-US"/>
        </a:p>
      </dgm:t>
    </dgm:pt>
    <dgm:pt modelId="{8F25F9DC-8A73-44F4-821F-73C7D8169D9B}">
      <dgm:prSet phldr="0"/>
      <dgm:spPr/>
      <dgm:t>
        <a:bodyPr/>
        <a:lstStyle/>
        <a:p>
          <a:pPr>
            <a:defRPr b="1"/>
          </a:pPr>
          <a:r>
            <a:rPr lang="en-US" b="1">
              <a:latin typeface="+mj-lt"/>
            </a:rPr>
            <a:t>July 28</a:t>
          </a:r>
        </a:p>
      </dgm:t>
    </dgm:pt>
    <dgm:pt modelId="{B44CFBB6-0E5A-4AEC-8677-2D0A25623D08}" type="parTrans" cxnId="{039BDD9B-FA1C-4213-9BEF-60BCCA538B8C}">
      <dgm:prSet/>
      <dgm:spPr/>
      <dgm:t>
        <a:bodyPr/>
        <a:lstStyle/>
        <a:p>
          <a:endParaRPr lang="en-US"/>
        </a:p>
      </dgm:t>
    </dgm:pt>
    <dgm:pt modelId="{9C059096-3232-4BDD-A390-B2B4A691DA94}" type="sibTrans" cxnId="{039BDD9B-FA1C-4213-9BEF-60BCCA538B8C}">
      <dgm:prSet/>
      <dgm:spPr/>
      <dgm:t>
        <a:bodyPr/>
        <a:lstStyle/>
        <a:p>
          <a:endParaRPr lang="en-US"/>
        </a:p>
      </dgm:t>
    </dgm:pt>
    <dgm:pt modelId="{119B4096-D35E-4EB8-B9BA-EFC94D598F69}">
      <dgm:prSet phldr="0" custT="1"/>
      <dgm:spPr/>
      <dgm:t>
        <a:bodyPr/>
        <a:lstStyle/>
        <a:p>
          <a:r>
            <a:rPr lang="en-US" sz="1400"/>
            <a:t>- Comments on the workshop and proposals are due</a:t>
          </a:r>
          <a:endParaRPr lang="en-US" sz="1400">
            <a:latin typeface="+mj-lt"/>
          </a:endParaRPr>
        </a:p>
      </dgm:t>
    </dgm:pt>
    <dgm:pt modelId="{08C81C51-79CD-4BB3-8950-28F1A29486E6}" type="parTrans" cxnId="{702CE389-68FD-4C4F-8A88-7BF2DF52412F}">
      <dgm:prSet/>
      <dgm:spPr/>
      <dgm:t>
        <a:bodyPr/>
        <a:lstStyle/>
        <a:p>
          <a:endParaRPr lang="en-US"/>
        </a:p>
      </dgm:t>
    </dgm:pt>
    <dgm:pt modelId="{A8B8B0F5-A5E2-467D-BBB6-14D606256000}" type="sibTrans" cxnId="{702CE389-68FD-4C4F-8A88-7BF2DF52412F}">
      <dgm:prSet/>
      <dgm:spPr/>
      <dgm:t>
        <a:bodyPr/>
        <a:lstStyle/>
        <a:p>
          <a:endParaRPr lang="en-US"/>
        </a:p>
      </dgm:t>
    </dgm:pt>
    <dgm:pt modelId="{687CC7BD-79EF-4A0F-BDD3-809BFA49E6BE}" type="pres">
      <dgm:prSet presAssocID="{FF3CD410-5E2E-4080-A893-907D31D22CB3}" presName="root" presStyleCnt="0">
        <dgm:presLayoutVars>
          <dgm:chMax/>
          <dgm:chPref/>
          <dgm:animLvl val="lvl"/>
        </dgm:presLayoutVars>
      </dgm:prSet>
      <dgm:spPr/>
    </dgm:pt>
    <dgm:pt modelId="{6168B371-2815-4661-9209-F8A29814ADCC}" type="pres">
      <dgm:prSet presAssocID="{FF3CD410-5E2E-4080-A893-907D31D22CB3}" presName="divider" presStyleLbl="fgAcc1" presStyleIdx="0" presStyleCnt="1"/>
      <dgm:spPr/>
    </dgm:pt>
    <dgm:pt modelId="{4C5F54B5-504F-4069-AF1D-9A370FBD268C}" type="pres">
      <dgm:prSet presAssocID="{FF3CD410-5E2E-4080-A893-907D31D22CB3}" presName="nodes" presStyleCnt="0">
        <dgm:presLayoutVars>
          <dgm:chMax/>
          <dgm:chPref/>
          <dgm:animLvl val="lvl"/>
        </dgm:presLayoutVars>
      </dgm:prSet>
      <dgm:spPr/>
    </dgm:pt>
    <dgm:pt modelId="{34539F78-7536-446A-B749-4315D26F2C4E}" type="pres">
      <dgm:prSet presAssocID="{D423FB80-F2BD-4DDE-80B1-76F84FE09A02}" presName="composite" presStyleCnt="0"/>
      <dgm:spPr/>
    </dgm:pt>
    <dgm:pt modelId="{64E37A6A-8F95-4F28-92FC-1FE8089D7DAF}" type="pres">
      <dgm:prSet presAssocID="{D423FB80-F2BD-4DDE-80B1-76F84FE09A02}" presName="L1TextContainer" presStyleLbl="alignNode1" presStyleIdx="0" presStyleCnt="6" custLinFactNeighborY="1366">
        <dgm:presLayoutVars>
          <dgm:chMax val="1"/>
          <dgm:chPref val="1"/>
          <dgm:bulletEnabled val="1"/>
        </dgm:presLayoutVars>
      </dgm:prSet>
      <dgm:spPr/>
    </dgm:pt>
    <dgm:pt modelId="{301B11E7-9AB9-40DA-A950-87C47281308D}" type="pres">
      <dgm:prSet presAssocID="{D423FB80-F2BD-4DDE-80B1-76F84FE09A02}" presName="L2TextContainerWrapper" presStyleCnt="0">
        <dgm:presLayoutVars>
          <dgm:bulletEnabled val="1"/>
        </dgm:presLayoutVars>
      </dgm:prSet>
      <dgm:spPr/>
    </dgm:pt>
    <dgm:pt modelId="{255B3FC7-BD87-4810-87ED-7952D0F23157}" type="pres">
      <dgm:prSet presAssocID="{D423FB80-F2BD-4DDE-80B1-76F84FE09A02}" presName="L2TextContainer" presStyleLbl="bgAccFollowNode1" presStyleIdx="0" presStyleCnt="6"/>
      <dgm:spPr/>
    </dgm:pt>
    <dgm:pt modelId="{4B545162-9690-412E-B970-54DA905B44AF}" type="pres">
      <dgm:prSet presAssocID="{D423FB80-F2BD-4DDE-80B1-76F84FE09A02}" presName="FlexibleEmptyPlaceHolder" presStyleCnt="0"/>
      <dgm:spPr/>
    </dgm:pt>
    <dgm:pt modelId="{DF478A7F-4668-4E0A-86F7-C1205CF5AA73}" type="pres">
      <dgm:prSet presAssocID="{D423FB80-F2BD-4DDE-80B1-76F84FE09A02}" presName="ConnectLine" presStyleLbl="sibTrans1D1" presStyleIdx="0" presStyleCnt="6"/>
      <dgm:spPr/>
    </dgm:pt>
    <dgm:pt modelId="{6D7F9BE3-3008-4E5E-96F3-C71D72649902}" type="pres">
      <dgm:prSet presAssocID="{D423FB80-F2BD-4DDE-80B1-76F84FE09A02}" presName="ConnectorPoint" presStyleLbl="node1" presStyleIdx="0" presStyleCnt="6"/>
      <dgm:spPr>
        <a:prstGeom prst="ellipse">
          <a:avLst/>
        </a:prstGeom>
      </dgm:spPr>
    </dgm:pt>
    <dgm:pt modelId="{02633C3C-6589-41FB-998C-85A7548107A4}" type="pres">
      <dgm:prSet presAssocID="{D423FB80-F2BD-4DDE-80B1-76F84FE09A02}" presName="EmptyPlaceHolder" presStyleCnt="0"/>
      <dgm:spPr/>
    </dgm:pt>
    <dgm:pt modelId="{41467129-B2CC-4E38-A5B2-56D30FA28409}" type="pres">
      <dgm:prSet presAssocID="{EBE862E1-9761-4AA7-AA00-BD79FA3B27DD}" presName="spaceBetweenRectangles" presStyleCnt="0"/>
      <dgm:spPr/>
    </dgm:pt>
    <dgm:pt modelId="{C7F26193-F277-4FC2-96E8-E896E5EFC9BC}" type="pres">
      <dgm:prSet presAssocID="{F01D5F9E-ABC5-4560-ACB4-E6CFBC60BFF2}" presName="composite" presStyleCnt="0"/>
      <dgm:spPr/>
    </dgm:pt>
    <dgm:pt modelId="{5C68C37A-C349-49AE-97A1-63D110D2C7D1}" type="pres">
      <dgm:prSet presAssocID="{F01D5F9E-ABC5-4560-ACB4-E6CFBC60BFF2}" presName="L1TextContainer" presStyleLbl="alignNode1" presStyleIdx="1" presStyleCnt="6">
        <dgm:presLayoutVars>
          <dgm:chMax val="1"/>
          <dgm:chPref val="1"/>
          <dgm:bulletEnabled val="1"/>
        </dgm:presLayoutVars>
      </dgm:prSet>
      <dgm:spPr/>
    </dgm:pt>
    <dgm:pt modelId="{3E3F09C6-0C94-40B1-A308-6929444363D4}" type="pres">
      <dgm:prSet presAssocID="{F01D5F9E-ABC5-4560-ACB4-E6CFBC60BFF2}" presName="L2TextContainerWrapper" presStyleCnt="0">
        <dgm:presLayoutVars>
          <dgm:bulletEnabled val="1"/>
        </dgm:presLayoutVars>
      </dgm:prSet>
      <dgm:spPr/>
    </dgm:pt>
    <dgm:pt modelId="{A01D9671-7007-4F3F-98D6-A9730C5B45E4}" type="pres">
      <dgm:prSet presAssocID="{F01D5F9E-ABC5-4560-ACB4-E6CFBC60BFF2}" presName="L2TextContainer" presStyleLbl="bgAccFollowNode1" presStyleIdx="1" presStyleCnt="6"/>
      <dgm:spPr/>
    </dgm:pt>
    <dgm:pt modelId="{65C95A24-31B5-46D2-BCB4-07372ABDD6F2}" type="pres">
      <dgm:prSet presAssocID="{F01D5F9E-ABC5-4560-ACB4-E6CFBC60BFF2}" presName="FlexibleEmptyPlaceHolder" presStyleCnt="0"/>
      <dgm:spPr/>
    </dgm:pt>
    <dgm:pt modelId="{D4347EDB-4883-4C4B-A672-6266C9702B5A}" type="pres">
      <dgm:prSet presAssocID="{F01D5F9E-ABC5-4560-ACB4-E6CFBC60BFF2}" presName="ConnectLine" presStyleLbl="sibTrans1D1" presStyleIdx="1" presStyleCnt="6"/>
      <dgm:spPr/>
    </dgm:pt>
    <dgm:pt modelId="{D10813CD-B7B7-4CC7-9B2D-B5AE3D30A4DA}" type="pres">
      <dgm:prSet presAssocID="{F01D5F9E-ABC5-4560-ACB4-E6CFBC60BFF2}" presName="ConnectorPoint" presStyleLbl="node1" presStyleIdx="1" presStyleCnt="6"/>
      <dgm:spPr>
        <a:prstGeom prst="ellipse">
          <a:avLst/>
        </a:prstGeom>
      </dgm:spPr>
    </dgm:pt>
    <dgm:pt modelId="{143FACBA-FB69-402B-8D92-68DCE90EA86A}" type="pres">
      <dgm:prSet presAssocID="{F01D5F9E-ABC5-4560-ACB4-E6CFBC60BFF2}" presName="EmptyPlaceHolder" presStyleCnt="0"/>
      <dgm:spPr/>
    </dgm:pt>
    <dgm:pt modelId="{0587E036-7F91-482C-9B0A-860FD4CCD0E2}" type="pres">
      <dgm:prSet presAssocID="{36ABC0D0-B41E-401C-840C-2AFBE73989B4}" presName="spaceBetweenRectangles" presStyleCnt="0"/>
      <dgm:spPr/>
    </dgm:pt>
    <dgm:pt modelId="{B134C070-C59E-442B-A880-95612016C53F}" type="pres">
      <dgm:prSet presAssocID="{8F25F9DC-8A73-44F4-821F-73C7D8169D9B}" presName="composite" presStyleCnt="0"/>
      <dgm:spPr/>
    </dgm:pt>
    <dgm:pt modelId="{A4C98636-5967-431B-A434-FD38B575A45F}" type="pres">
      <dgm:prSet presAssocID="{8F25F9DC-8A73-44F4-821F-73C7D8169D9B}" presName="L1TextContainer" presStyleLbl="alignNode1" presStyleIdx="2" presStyleCnt="6">
        <dgm:presLayoutVars>
          <dgm:chMax val="1"/>
          <dgm:chPref val="1"/>
          <dgm:bulletEnabled val="1"/>
        </dgm:presLayoutVars>
      </dgm:prSet>
      <dgm:spPr/>
    </dgm:pt>
    <dgm:pt modelId="{D7F7624E-A120-4C35-8F10-73AFE9A4AB95}" type="pres">
      <dgm:prSet presAssocID="{8F25F9DC-8A73-44F4-821F-73C7D8169D9B}" presName="L2TextContainerWrapper" presStyleCnt="0">
        <dgm:presLayoutVars>
          <dgm:bulletEnabled val="1"/>
        </dgm:presLayoutVars>
      </dgm:prSet>
      <dgm:spPr/>
    </dgm:pt>
    <dgm:pt modelId="{E21ADDC3-59A8-4095-9A3E-A75CF5897EF7}" type="pres">
      <dgm:prSet presAssocID="{8F25F9DC-8A73-44F4-821F-73C7D8169D9B}" presName="L2TextContainer" presStyleLbl="bgAccFollowNode1" presStyleIdx="2" presStyleCnt="6"/>
      <dgm:spPr/>
    </dgm:pt>
    <dgm:pt modelId="{690F82C2-9231-4C56-8E08-CFA426304B01}" type="pres">
      <dgm:prSet presAssocID="{8F25F9DC-8A73-44F4-821F-73C7D8169D9B}" presName="FlexibleEmptyPlaceHolder" presStyleCnt="0"/>
      <dgm:spPr/>
    </dgm:pt>
    <dgm:pt modelId="{D3D0C6B6-2F4B-4B5C-B4A8-35ECA6FE9380}" type="pres">
      <dgm:prSet presAssocID="{8F25F9DC-8A73-44F4-821F-73C7D8169D9B}" presName="ConnectLine" presStyleLbl="sibTrans1D1" presStyleIdx="2" presStyleCnt="6"/>
      <dgm:spPr/>
    </dgm:pt>
    <dgm:pt modelId="{BECD5634-A87F-4321-9C0C-35D9EB39437D}" type="pres">
      <dgm:prSet presAssocID="{8F25F9DC-8A73-44F4-821F-73C7D8169D9B}" presName="ConnectorPoint" presStyleLbl="node1" presStyleIdx="2" presStyleCnt="6"/>
      <dgm:spPr>
        <a:solidFill>
          <a:schemeClr val="accent6">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954FED24-31FB-4EEE-B824-1FC8230DDCEA}" type="pres">
      <dgm:prSet presAssocID="{8F25F9DC-8A73-44F4-821F-73C7D8169D9B}" presName="EmptyPlaceHolder" presStyleCnt="0"/>
      <dgm:spPr/>
    </dgm:pt>
    <dgm:pt modelId="{1D37647D-05CD-4928-9DA4-879339436A24}" type="pres">
      <dgm:prSet presAssocID="{9C059096-3232-4BDD-A390-B2B4A691DA94}" presName="spaceBetweenRectangles" presStyleCnt="0"/>
      <dgm:spPr/>
    </dgm:pt>
    <dgm:pt modelId="{795AD8F1-7B20-410C-90F4-2E04F4F4C93D}" type="pres">
      <dgm:prSet presAssocID="{454D56AF-0D14-43A4-A4AA-2274946C5116}" presName="composite" presStyleCnt="0"/>
      <dgm:spPr/>
    </dgm:pt>
    <dgm:pt modelId="{C5503B6E-C1DB-44F5-ABB8-38EF445ED1E8}" type="pres">
      <dgm:prSet presAssocID="{454D56AF-0D14-43A4-A4AA-2274946C5116}" presName="L1TextContainer" presStyleLbl="alignNode1" presStyleIdx="3" presStyleCnt="6" custLinFactNeighborX="-2767" custLinFactNeighborY="-93985">
        <dgm:presLayoutVars>
          <dgm:chMax val="1"/>
          <dgm:chPref val="1"/>
          <dgm:bulletEnabled val="1"/>
        </dgm:presLayoutVars>
      </dgm:prSet>
      <dgm:spPr/>
    </dgm:pt>
    <dgm:pt modelId="{FD7DE90B-3DDE-4250-BB93-6AFB95DB30C9}" type="pres">
      <dgm:prSet presAssocID="{454D56AF-0D14-43A4-A4AA-2274946C5116}" presName="L2TextContainerWrapper" presStyleCnt="0">
        <dgm:presLayoutVars>
          <dgm:bulletEnabled val="1"/>
        </dgm:presLayoutVars>
      </dgm:prSet>
      <dgm:spPr/>
    </dgm:pt>
    <dgm:pt modelId="{04897CD2-CF6F-4A55-8E79-1E7393B07B06}" type="pres">
      <dgm:prSet presAssocID="{454D56AF-0D14-43A4-A4AA-2274946C5116}" presName="L2TextContainer" presStyleLbl="bgAccFollowNode1" presStyleIdx="3" presStyleCnt="6" custScaleY="110000" custLinFactNeighborX="-2844" custLinFactNeighborY="-58246"/>
      <dgm:spPr/>
    </dgm:pt>
    <dgm:pt modelId="{30F499EF-86B9-43D4-9E36-2ADCD18D3C55}" type="pres">
      <dgm:prSet presAssocID="{454D56AF-0D14-43A4-A4AA-2274946C5116}" presName="FlexibleEmptyPlaceHolder" presStyleCnt="0"/>
      <dgm:spPr/>
    </dgm:pt>
    <dgm:pt modelId="{73ACB8E4-FFC1-49E5-BB46-1EBD63F3BF67}" type="pres">
      <dgm:prSet presAssocID="{454D56AF-0D14-43A4-A4AA-2274946C5116}" presName="ConnectLine" presStyleLbl="sibTrans1D1" presStyleIdx="3" presStyleCnt="6"/>
      <dgm:spPr/>
    </dgm:pt>
    <dgm:pt modelId="{FE89438A-B301-4219-9492-D30967496E8F}" type="pres">
      <dgm:prSet presAssocID="{454D56AF-0D14-43A4-A4AA-2274946C5116}" presName="ConnectorPoint" presStyleLbl="node1" presStyleIdx="3" presStyleCnt="6"/>
      <dgm:spPr>
        <a:prstGeom prst="ellipse">
          <a:avLst/>
        </a:prstGeom>
      </dgm:spPr>
    </dgm:pt>
    <dgm:pt modelId="{80E00C49-A058-42B1-B4A9-8FC8989D4F58}" type="pres">
      <dgm:prSet presAssocID="{454D56AF-0D14-43A4-A4AA-2274946C5116}" presName="EmptyPlaceHolder" presStyleCnt="0"/>
      <dgm:spPr/>
    </dgm:pt>
    <dgm:pt modelId="{396E0C2C-79C3-4FCA-B5E5-8B3C2758C30F}" type="pres">
      <dgm:prSet presAssocID="{511F28C0-50D9-4CBB-862C-2AD0ACC17105}" presName="spaceBetweenRectangles" presStyleCnt="0"/>
      <dgm:spPr/>
    </dgm:pt>
    <dgm:pt modelId="{866B658A-D972-4AD8-A7E6-4082FD2CB001}" type="pres">
      <dgm:prSet presAssocID="{A7F4784E-75AE-4F03-B342-C71355D1ACCF}" presName="composite" presStyleCnt="0"/>
      <dgm:spPr/>
    </dgm:pt>
    <dgm:pt modelId="{CBCB6B30-5D46-4B19-B9DE-C0B7FB057712}" type="pres">
      <dgm:prSet presAssocID="{A7F4784E-75AE-4F03-B342-C71355D1ACCF}" presName="L1TextContainer" presStyleLbl="alignNode1" presStyleIdx="4" presStyleCnt="6">
        <dgm:presLayoutVars>
          <dgm:chMax val="1"/>
          <dgm:chPref val="1"/>
          <dgm:bulletEnabled val="1"/>
        </dgm:presLayoutVars>
      </dgm:prSet>
      <dgm:spPr/>
    </dgm:pt>
    <dgm:pt modelId="{746F6004-1265-4B16-B698-179F0477DB3D}" type="pres">
      <dgm:prSet presAssocID="{A7F4784E-75AE-4F03-B342-C71355D1ACCF}" presName="L2TextContainerWrapper" presStyleCnt="0">
        <dgm:presLayoutVars>
          <dgm:bulletEnabled val="1"/>
        </dgm:presLayoutVars>
      </dgm:prSet>
      <dgm:spPr/>
    </dgm:pt>
    <dgm:pt modelId="{95B1E40E-26D9-44C8-A99F-14EA44505DF3}" type="pres">
      <dgm:prSet presAssocID="{A7F4784E-75AE-4F03-B342-C71355D1ACCF}" presName="L2TextContainer" presStyleLbl="bgAccFollowNode1" presStyleIdx="4" presStyleCnt="6" custLinFactNeighborX="112" custLinFactNeighborY="993"/>
      <dgm:spPr/>
    </dgm:pt>
    <dgm:pt modelId="{752FC6D6-93A6-414C-B65D-6F2858E07E0C}" type="pres">
      <dgm:prSet presAssocID="{A7F4784E-75AE-4F03-B342-C71355D1ACCF}" presName="FlexibleEmptyPlaceHolder" presStyleCnt="0"/>
      <dgm:spPr/>
    </dgm:pt>
    <dgm:pt modelId="{BBBD3B06-9C30-48DB-A77E-5A358B1C6E78}" type="pres">
      <dgm:prSet presAssocID="{A7F4784E-75AE-4F03-B342-C71355D1ACCF}" presName="ConnectLine" presStyleLbl="sibTrans1D1" presStyleIdx="4" presStyleCnt="6"/>
      <dgm:spPr/>
    </dgm:pt>
    <dgm:pt modelId="{C574381E-6C24-436D-B265-4BCFEFA46591}" type="pres">
      <dgm:prSet presAssocID="{A7F4784E-75AE-4F03-B342-C71355D1ACCF}" presName="ConnectorPoint" presStyleLbl="node1" presStyleIdx="4" presStyleCnt="6"/>
      <dgm:spPr>
        <a:prstGeom prst="ellipse">
          <a:avLst/>
        </a:prstGeom>
      </dgm:spPr>
    </dgm:pt>
    <dgm:pt modelId="{CC7E7566-0B46-4E0A-B951-BFE404664D2C}" type="pres">
      <dgm:prSet presAssocID="{A7F4784E-75AE-4F03-B342-C71355D1ACCF}" presName="EmptyPlaceHolder" presStyleCnt="0"/>
      <dgm:spPr/>
    </dgm:pt>
    <dgm:pt modelId="{F50C4635-5C0A-4C07-B5AD-BABD96009847}" type="pres">
      <dgm:prSet presAssocID="{3078DB00-0C2A-4587-8661-74E5E36CBCA7}" presName="spaceBetweenRectangles" presStyleCnt="0"/>
      <dgm:spPr/>
    </dgm:pt>
    <dgm:pt modelId="{5667DB6C-E90F-44DB-BFD7-8570D48D28D4}" type="pres">
      <dgm:prSet presAssocID="{A59C9EB4-4836-41EA-88FC-E68E29755DEF}" presName="composite" presStyleCnt="0"/>
      <dgm:spPr/>
    </dgm:pt>
    <dgm:pt modelId="{88F6D506-033B-4CA4-9572-41E373A6B43C}" type="pres">
      <dgm:prSet presAssocID="{A59C9EB4-4836-41EA-88FC-E68E29755DEF}" presName="L1TextContainer" presStyleLbl="alignNode1" presStyleIdx="5" presStyleCnt="6">
        <dgm:presLayoutVars>
          <dgm:chMax val="1"/>
          <dgm:chPref val="1"/>
          <dgm:bulletEnabled val="1"/>
        </dgm:presLayoutVars>
      </dgm:prSet>
      <dgm:spPr/>
    </dgm:pt>
    <dgm:pt modelId="{E3303ED6-54B9-4518-AD7C-3197102106EF}" type="pres">
      <dgm:prSet presAssocID="{A59C9EB4-4836-41EA-88FC-E68E29755DEF}" presName="L2TextContainerWrapper" presStyleCnt="0">
        <dgm:presLayoutVars>
          <dgm:bulletEnabled val="1"/>
        </dgm:presLayoutVars>
      </dgm:prSet>
      <dgm:spPr/>
    </dgm:pt>
    <dgm:pt modelId="{FE14A9FC-66E7-4679-B63E-054F98E59204}" type="pres">
      <dgm:prSet presAssocID="{A59C9EB4-4836-41EA-88FC-E68E29755DEF}" presName="L2TextContainer" presStyleLbl="bgAccFollowNode1" presStyleIdx="5" presStyleCnt="6"/>
      <dgm:spPr/>
    </dgm:pt>
    <dgm:pt modelId="{8F1DAFAE-685A-4EC1-8FC0-2EE182F59B78}" type="pres">
      <dgm:prSet presAssocID="{A59C9EB4-4836-41EA-88FC-E68E29755DEF}" presName="FlexibleEmptyPlaceHolder" presStyleCnt="0"/>
      <dgm:spPr/>
    </dgm:pt>
    <dgm:pt modelId="{4702B22B-8EB6-4454-9F8E-9A963F32B8A1}" type="pres">
      <dgm:prSet presAssocID="{A59C9EB4-4836-41EA-88FC-E68E29755DEF}" presName="ConnectLine" presStyleLbl="sibTrans1D1" presStyleIdx="5" presStyleCnt="6"/>
      <dgm:spPr/>
    </dgm:pt>
    <dgm:pt modelId="{F2E81385-B138-4A59-9452-A3C9AC4F2012}" type="pres">
      <dgm:prSet presAssocID="{A59C9EB4-4836-41EA-88FC-E68E29755DEF}" presName="ConnectorPoint" presStyleLbl="node1" presStyleIdx="5" presStyleCnt="6"/>
      <dgm:spPr>
        <a:prstGeom prst="ellipse">
          <a:avLst/>
        </a:prstGeom>
      </dgm:spPr>
    </dgm:pt>
    <dgm:pt modelId="{00C34F8E-67EA-485C-B754-5C6C9BC871C5}" type="pres">
      <dgm:prSet presAssocID="{A59C9EB4-4836-41EA-88FC-E68E29755DEF}" presName="EmptyPlaceHolder" presStyleCnt="0"/>
      <dgm:spPr/>
    </dgm:pt>
  </dgm:ptLst>
  <dgm:cxnLst>
    <dgm:cxn modelId="{EADCFF1E-172D-4C2D-BDB4-9D2B19597296}" type="presOf" srcId="{47BE8E0B-496B-44FC-825E-C2A10D821DC9}" destId="{A01D9671-7007-4F3F-98D6-A9730C5B45E4}" srcOrd="0" destOrd="0" presId="urn:microsoft.com/office/officeart/2017/3/layout/HorizontalLabelsTimeline"/>
    <dgm:cxn modelId="{3525A928-6E3F-42CE-9FBC-0A9B89ABFA34}" type="presOf" srcId="{8F25F9DC-8A73-44F4-821F-73C7D8169D9B}" destId="{A4C98636-5967-431B-A434-FD38B575A45F}" srcOrd="0" destOrd="0" presId="urn:microsoft.com/office/officeart/2017/3/layout/HorizontalLabelsTimeline"/>
    <dgm:cxn modelId="{C2A8B52A-540B-46B5-A43B-27FAF06A13EF}" srcId="{FF3CD410-5E2E-4080-A893-907D31D22CB3}" destId="{A59C9EB4-4836-41EA-88FC-E68E29755DEF}" srcOrd="5" destOrd="0" parTransId="{C486CA18-5D6B-49AD-B92C-52313E993EC5}" sibTransId="{62C75627-0A71-4E35-B62B-749D8AB3C189}"/>
    <dgm:cxn modelId="{5A3B2130-5035-4E61-92B1-343AA432C9DF}" srcId="{FF3CD410-5E2E-4080-A893-907D31D22CB3}" destId="{454D56AF-0D14-43A4-A4AA-2274946C5116}" srcOrd="3" destOrd="0" parTransId="{340931FA-0A09-49B9-99A7-6650F93FDC08}" sibTransId="{511F28C0-50D9-4CBB-862C-2AD0ACC17105}"/>
    <dgm:cxn modelId="{33DFDD33-182D-44AF-9877-B1DCECE3CC9D}" srcId="{FF3CD410-5E2E-4080-A893-907D31D22CB3}" destId="{A7F4784E-75AE-4F03-B342-C71355D1ACCF}" srcOrd="4" destOrd="0" parTransId="{E8170CB0-7D27-4024-BF4D-F79F86202313}" sibTransId="{3078DB00-0C2A-4587-8661-74E5E36CBCA7}"/>
    <dgm:cxn modelId="{AE178634-A623-4694-A07F-B4F1799C6BEC}" type="presOf" srcId="{119B4096-D35E-4EB8-B9BA-EFC94D598F69}" destId="{E21ADDC3-59A8-4095-9A3E-A75CF5897EF7}" srcOrd="0" destOrd="0" presId="urn:microsoft.com/office/officeart/2017/3/layout/HorizontalLabelsTimeline"/>
    <dgm:cxn modelId="{C436E05B-3981-4E5A-BD66-5DBD06BC52A1}" type="presOf" srcId="{F01D5F9E-ABC5-4560-ACB4-E6CFBC60BFF2}" destId="{5C68C37A-C349-49AE-97A1-63D110D2C7D1}" srcOrd="0" destOrd="0" presId="urn:microsoft.com/office/officeart/2017/3/layout/HorizontalLabelsTimeline"/>
    <dgm:cxn modelId="{4B61AF65-3991-4A24-9475-D4AA0127738F}" srcId="{FF3CD410-5E2E-4080-A893-907D31D22CB3}" destId="{F01D5F9E-ABC5-4560-ACB4-E6CFBC60BFF2}" srcOrd="1" destOrd="0" parTransId="{FEAC3315-4B36-4E3C-89B3-70A50C7F13CC}" sibTransId="{36ABC0D0-B41E-401C-840C-2AFBE73989B4}"/>
    <dgm:cxn modelId="{24FE186F-F804-46F5-9C2D-96C1655A06BB}" type="presOf" srcId="{FF3CD410-5E2E-4080-A893-907D31D22CB3}" destId="{687CC7BD-79EF-4A0F-BDD3-809BFA49E6BE}" srcOrd="0" destOrd="0" presId="urn:microsoft.com/office/officeart/2017/3/layout/HorizontalLabelsTimeline"/>
    <dgm:cxn modelId="{B9B38C7F-D679-4A39-B742-6501D3961044}" srcId="{454D56AF-0D14-43A4-A4AA-2274946C5116}" destId="{3280BE73-5C4D-4941-9102-E5930904556F}" srcOrd="0" destOrd="0" parTransId="{596FE3BE-79D4-47E4-8416-EDF8385B1DE9}" sibTransId="{8E22D1FB-CF90-47F0-B06E-C66C75D54226}"/>
    <dgm:cxn modelId="{59B27383-B045-4BF7-93D0-B9D2CB156BC5}" type="presOf" srcId="{1827863D-2FA1-48D1-81C4-0E7D31ADB47E}" destId="{95B1E40E-26D9-44C8-A99F-14EA44505DF3}" srcOrd="0" destOrd="0" presId="urn:microsoft.com/office/officeart/2017/3/layout/HorizontalLabelsTimeline"/>
    <dgm:cxn modelId="{702CE389-68FD-4C4F-8A88-7BF2DF52412F}" srcId="{8F25F9DC-8A73-44F4-821F-73C7D8169D9B}" destId="{119B4096-D35E-4EB8-B9BA-EFC94D598F69}" srcOrd="0" destOrd="0" parTransId="{08C81C51-79CD-4BB3-8950-28F1A29486E6}" sibTransId="{A8B8B0F5-A5E2-467D-BBB6-14D606256000}"/>
    <dgm:cxn modelId="{270F1A8F-053B-4B29-B86C-B8D01B394942}" type="presOf" srcId="{CF564C6C-7771-4FD5-B851-B5B84730268F}" destId="{FE14A9FC-66E7-4679-B63E-054F98E59204}" srcOrd="0" destOrd="0" presId="urn:microsoft.com/office/officeart/2017/3/layout/HorizontalLabelsTimeline"/>
    <dgm:cxn modelId="{47F4D29A-7D65-4C2F-8677-61780F0F1118}" srcId="{F01D5F9E-ABC5-4560-ACB4-E6CFBC60BFF2}" destId="{47BE8E0B-496B-44FC-825E-C2A10D821DC9}" srcOrd="0" destOrd="0" parTransId="{26C37286-A207-4C3A-8F03-B64C4EB72DB8}" sibTransId="{258C30B8-1EDE-458F-9BAB-BD0E5C8E1BF9}"/>
    <dgm:cxn modelId="{039BDD9B-FA1C-4213-9BEF-60BCCA538B8C}" srcId="{FF3CD410-5E2E-4080-A893-907D31D22CB3}" destId="{8F25F9DC-8A73-44F4-821F-73C7D8169D9B}" srcOrd="2" destOrd="0" parTransId="{B44CFBB6-0E5A-4AEC-8677-2D0A25623D08}" sibTransId="{9C059096-3232-4BDD-A390-B2B4A691DA94}"/>
    <dgm:cxn modelId="{68D35F9D-DABF-4E5A-94D4-F988D8E84907}" srcId="{D423FB80-F2BD-4DDE-80B1-76F84FE09A02}" destId="{245E128E-7700-4C91-9411-CDD1DCA94D67}" srcOrd="0" destOrd="0" parTransId="{B4D95EBA-0423-4AFA-B379-E030341B1F23}" sibTransId="{4963BA97-D4C5-477B-9B0D-68DB38F61579}"/>
    <dgm:cxn modelId="{2C87A39F-871C-45C6-8C22-A8C358151D70}" type="presOf" srcId="{A7F4784E-75AE-4F03-B342-C71355D1ACCF}" destId="{CBCB6B30-5D46-4B19-B9DE-C0B7FB057712}" srcOrd="0" destOrd="0" presId="urn:microsoft.com/office/officeart/2017/3/layout/HorizontalLabelsTimeline"/>
    <dgm:cxn modelId="{078029A2-947D-4D6B-B786-5B31CB659BA9}" type="presOf" srcId="{A59C9EB4-4836-41EA-88FC-E68E29755DEF}" destId="{88F6D506-033B-4CA4-9572-41E373A6B43C}" srcOrd="0" destOrd="0" presId="urn:microsoft.com/office/officeart/2017/3/layout/HorizontalLabelsTimeline"/>
    <dgm:cxn modelId="{7749B4AD-5089-49E7-8F6B-1B2382C9B50E}" srcId="{A7F4784E-75AE-4F03-B342-C71355D1ACCF}" destId="{1827863D-2FA1-48D1-81C4-0E7D31ADB47E}" srcOrd="0" destOrd="0" parTransId="{B426C98F-7250-4E9E-84CB-E9FC83F8CB06}" sibTransId="{D0D7EB30-49F6-43D6-AF40-1B9302B3ADF0}"/>
    <dgm:cxn modelId="{5BF3B7B1-A779-4E2D-8625-77DE0CA38FEE}" srcId="{FF3CD410-5E2E-4080-A893-907D31D22CB3}" destId="{D423FB80-F2BD-4DDE-80B1-76F84FE09A02}" srcOrd="0" destOrd="0" parTransId="{9B1CA3FF-D252-4AF5-8F50-CFC93ACA9175}" sibTransId="{EBE862E1-9761-4AA7-AA00-BD79FA3B27DD}"/>
    <dgm:cxn modelId="{F68895C0-3F1F-4678-B72B-DB82A8D7873D}" type="presOf" srcId="{245E128E-7700-4C91-9411-CDD1DCA94D67}" destId="{255B3FC7-BD87-4810-87ED-7952D0F23157}" srcOrd="0" destOrd="0" presId="urn:microsoft.com/office/officeart/2017/3/layout/HorizontalLabelsTimeline"/>
    <dgm:cxn modelId="{186572D2-DD3E-469C-B4C6-FC405845D66C}" type="presOf" srcId="{3280BE73-5C4D-4941-9102-E5930904556F}" destId="{04897CD2-CF6F-4A55-8E79-1E7393B07B06}" srcOrd="0" destOrd="0" presId="urn:microsoft.com/office/officeart/2017/3/layout/HorizontalLabelsTimeline"/>
    <dgm:cxn modelId="{0850A4D5-F517-4BE2-AE27-9281E3729461}" type="presOf" srcId="{454D56AF-0D14-43A4-A4AA-2274946C5116}" destId="{C5503B6E-C1DB-44F5-ABB8-38EF445ED1E8}" srcOrd="0" destOrd="0" presId="urn:microsoft.com/office/officeart/2017/3/layout/HorizontalLabelsTimeline"/>
    <dgm:cxn modelId="{5F80C7E1-A7BD-418E-A665-3DAF3DEDF5A4}" srcId="{A59C9EB4-4836-41EA-88FC-E68E29755DEF}" destId="{CF564C6C-7771-4FD5-B851-B5B84730268F}" srcOrd="0" destOrd="0" parTransId="{5A57A755-D716-4DC9-9A51-20693042AFC8}" sibTransId="{024A7FBC-BB10-4242-BAF3-82678A4C13DA}"/>
    <dgm:cxn modelId="{FAEC57FD-E661-46F9-8FC2-72568E9086CE}" type="presOf" srcId="{D423FB80-F2BD-4DDE-80B1-76F84FE09A02}" destId="{64E37A6A-8F95-4F28-92FC-1FE8089D7DAF}" srcOrd="0" destOrd="0" presId="urn:microsoft.com/office/officeart/2017/3/layout/HorizontalLabelsTimeline"/>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CFDEA283-4601-4089-8563-A85225CFEF1D}" type="presParOf" srcId="{4C5F54B5-504F-4069-AF1D-9A370FBD268C}" destId="{34539F78-7536-446A-B749-4315D26F2C4E}" srcOrd="0" destOrd="0" presId="urn:microsoft.com/office/officeart/2017/3/layout/HorizontalLabelsTimeline"/>
    <dgm:cxn modelId="{8A5756AD-D676-4F95-8A8A-CDE3EA13E14C}" type="presParOf" srcId="{34539F78-7536-446A-B749-4315D26F2C4E}" destId="{64E37A6A-8F95-4F28-92FC-1FE8089D7DAF}" srcOrd="0" destOrd="0" presId="urn:microsoft.com/office/officeart/2017/3/layout/HorizontalLabelsTimeline"/>
    <dgm:cxn modelId="{C64DD621-F766-410D-81AE-A692FE379207}" type="presParOf" srcId="{34539F78-7536-446A-B749-4315D26F2C4E}" destId="{301B11E7-9AB9-40DA-A950-87C47281308D}" srcOrd="1" destOrd="0" presId="urn:microsoft.com/office/officeart/2017/3/layout/HorizontalLabelsTimeline"/>
    <dgm:cxn modelId="{72141621-AC11-4C6D-A617-B6CF19C76AAE}" type="presParOf" srcId="{301B11E7-9AB9-40DA-A950-87C47281308D}" destId="{255B3FC7-BD87-4810-87ED-7952D0F23157}" srcOrd="0" destOrd="0" presId="urn:microsoft.com/office/officeart/2017/3/layout/HorizontalLabelsTimeline"/>
    <dgm:cxn modelId="{C728B947-ADB2-406E-9206-93298476CEFD}" type="presParOf" srcId="{301B11E7-9AB9-40DA-A950-87C47281308D}" destId="{4B545162-9690-412E-B970-54DA905B44AF}" srcOrd="1" destOrd="0" presId="urn:microsoft.com/office/officeart/2017/3/layout/HorizontalLabelsTimeline"/>
    <dgm:cxn modelId="{9B7FD2A9-25B9-477B-AC6A-FE14BD3BFF32}" type="presParOf" srcId="{34539F78-7536-446A-B749-4315D26F2C4E}" destId="{DF478A7F-4668-4E0A-86F7-C1205CF5AA73}" srcOrd="2" destOrd="0" presId="urn:microsoft.com/office/officeart/2017/3/layout/HorizontalLabelsTimeline"/>
    <dgm:cxn modelId="{A1F8B173-85E4-4ED9-BFF5-CF116D6F7CE3}" type="presParOf" srcId="{34539F78-7536-446A-B749-4315D26F2C4E}" destId="{6D7F9BE3-3008-4E5E-96F3-C71D72649902}" srcOrd="3" destOrd="0" presId="urn:microsoft.com/office/officeart/2017/3/layout/HorizontalLabelsTimeline"/>
    <dgm:cxn modelId="{74F580D4-41FC-4B1B-82E4-22FCC2246045}" type="presParOf" srcId="{34539F78-7536-446A-B749-4315D26F2C4E}" destId="{02633C3C-6589-41FB-998C-85A7548107A4}" srcOrd="4" destOrd="0" presId="urn:microsoft.com/office/officeart/2017/3/layout/HorizontalLabelsTimeline"/>
    <dgm:cxn modelId="{ACB72553-49A5-440C-B1C8-D7D8CFF44BD6}" type="presParOf" srcId="{4C5F54B5-504F-4069-AF1D-9A370FBD268C}" destId="{41467129-B2CC-4E38-A5B2-56D30FA28409}" srcOrd="1" destOrd="0" presId="urn:microsoft.com/office/officeart/2017/3/layout/HorizontalLabelsTimeline"/>
    <dgm:cxn modelId="{25113ECB-44A4-43A3-B2D0-D47302F35B26}" type="presParOf" srcId="{4C5F54B5-504F-4069-AF1D-9A370FBD268C}" destId="{C7F26193-F277-4FC2-96E8-E896E5EFC9BC}" srcOrd="2" destOrd="0" presId="urn:microsoft.com/office/officeart/2017/3/layout/HorizontalLabelsTimeline"/>
    <dgm:cxn modelId="{AEF2036D-29F6-4431-8357-64776A18B655}" type="presParOf" srcId="{C7F26193-F277-4FC2-96E8-E896E5EFC9BC}" destId="{5C68C37A-C349-49AE-97A1-63D110D2C7D1}" srcOrd="0" destOrd="0" presId="urn:microsoft.com/office/officeart/2017/3/layout/HorizontalLabelsTimeline"/>
    <dgm:cxn modelId="{51F9D33C-AECD-4F33-B2DA-43CF6B93002F}" type="presParOf" srcId="{C7F26193-F277-4FC2-96E8-E896E5EFC9BC}" destId="{3E3F09C6-0C94-40B1-A308-6929444363D4}" srcOrd="1" destOrd="0" presId="urn:microsoft.com/office/officeart/2017/3/layout/HorizontalLabelsTimeline"/>
    <dgm:cxn modelId="{17B9A51D-D490-4C54-B91D-5CD40783571D}" type="presParOf" srcId="{3E3F09C6-0C94-40B1-A308-6929444363D4}" destId="{A01D9671-7007-4F3F-98D6-A9730C5B45E4}" srcOrd="0" destOrd="0" presId="urn:microsoft.com/office/officeart/2017/3/layout/HorizontalLabelsTimeline"/>
    <dgm:cxn modelId="{A6AAA60B-E979-47B8-A997-DB62C715690F}" type="presParOf" srcId="{3E3F09C6-0C94-40B1-A308-6929444363D4}" destId="{65C95A24-31B5-46D2-BCB4-07372ABDD6F2}" srcOrd="1" destOrd="0" presId="urn:microsoft.com/office/officeart/2017/3/layout/HorizontalLabelsTimeline"/>
    <dgm:cxn modelId="{05694172-1DAF-4D9C-BBD9-0794366FCD56}" type="presParOf" srcId="{C7F26193-F277-4FC2-96E8-E896E5EFC9BC}" destId="{D4347EDB-4883-4C4B-A672-6266C9702B5A}" srcOrd="2" destOrd="0" presId="urn:microsoft.com/office/officeart/2017/3/layout/HorizontalLabelsTimeline"/>
    <dgm:cxn modelId="{BC9943FE-1230-4FDB-A7D8-898D013B9350}" type="presParOf" srcId="{C7F26193-F277-4FC2-96E8-E896E5EFC9BC}" destId="{D10813CD-B7B7-4CC7-9B2D-B5AE3D30A4DA}" srcOrd="3" destOrd="0" presId="urn:microsoft.com/office/officeart/2017/3/layout/HorizontalLabelsTimeline"/>
    <dgm:cxn modelId="{084C9897-3EE7-44CF-9F38-C9A562B67975}" type="presParOf" srcId="{C7F26193-F277-4FC2-96E8-E896E5EFC9BC}" destId="{143FACBA-FB69-402B-8D92-68DCE90EA86A}" srcOrd="4" destOrd="0" presId="urn:microsoft.com/office/officeart/2017/3/layout/HorizontalLabelsTimeline"/>
    <dgm:cxn modelId="{3DFFAC5F-0847-4E2F-A4CD-4FB95268ED8C}" type="presParOf" srcId="{4C5F54B5-504F-4069-AF1D-9A370FBD268C}" destId="{0587E036-7F91-482C-9B0A-860FD4CCD0E2}" srcOrd="3" destOrd="0" presId="urn:microsoft.com/office/officeart/2017/3/layout/HorizontalLabelsTimeline"/>
    <dgm:cxn modelId="{6F796282-76D6-4085-8DBC-418CF889908A}" type="presParOf" srcId="{4C5F54B5-504F-4069-AF1D-9A370FBD268C}" destId="{B134C070-C59E-442B-A880-95612016C53F}" srcOrd="4" destOrd="0" presId="urn:microsoft.com/office/officeart/2017/3/layout/HorizontalLabelsTimeline"/>
    <dgm:cxn modelId="{25848537-21B0-401E-ADBA-A10963DA62A6}" type="presParOf" srcId="{B134C070-C59E-442B-A880-95612016C53F}" destId="{A4C98636-5967-431B-A434-FD38B575A45F}" srcOrd="0" destOrd="0" presId="urn:microsoft.com/office/officeart/2017/3/layout/HorizontalLabelsTimeline"/>
    <dgm:cxn modelId="{0EB1E4F5-0002-4EF2-B999-8896C372C978}" type="presParOf" srcId="{B134C070-C59E-442B-A880-95612016C53F}" destId="{D7F7624E-A120-4C35-8F10-73AFE9A4AB95}" srcOrd="1" destOrd="0" presId="urn:microsoft.com/office/officeart/2017/3/layout/HorizontalLabelsTimeline"/>
    <dgm:cxn modelId="{CBC3D5E8-AD1D-43D1-9652-ACA3CD6B7AF8}" type="presParOf" srcId="{D7F7624E-A120-4C35-8F10-73AFE9A4AB95}" destId="{E21ADDC3-59A8-4095-9A3E-A75CF5897EF7}" srcOrd="0" destOrd="0" presId="urn:microsoft.com/office/officeart/2017/3/layout/HorizontalLabelsTimeline"/>
    <dgm:cxn modelId="{065B296D-695B-46F6-8C5B-B87ADCA2BDFC}" type="presParOf" srcId="{D7F7624E-A120-4C35-8F10-73AFE9A4AB95}" destId="{690F82C2-9231-4C56-8E08-CFA426304B01}" srcOrd="1" destOrd="0" presId="urn:microsoft.com/office/officeart/2017/3/layout/HorizontalLabelsTimeline"/>
    <dgm:cxn modelId="{3F07D4A3-8C2E-4DE4-88E4-C8C428972E20}" type="presParOf" srcId="{B134C070-C59E-442B-A880-95612016C53F}" destId="{D3D0C6B6-2F4B-4B5C-B4A8-35ECA6FE9380}" srcOrd="2" destOrd="0" presId="urn:microsoft.com/office/officeart/2017/3/layout/HorizontalLabelsTimeline"/>
    <dgm:cxn modelId="{A90451A7-4C4D-4DF8-B2E8-3B77D9349D2B}" type="presParOf" srcId="{B134C070-C59E-442B-A880-95612016C53F}" destId="{BECD5634-A87F-4321-9C0C-35D9EB39437D}" srcOrd="3" destOrd="0" presId="urn:microsoft.com/office/officeart/2017/3/layout/HorizontalLabelsTimeline"/>
    <dgm:cxn modelId="{2DD78D6D-80A9-4972-9BB5-F8AF6927B308}" type="presParOf" srcId="{B134C070-C59E-442B-A880-95612016C53F}" destId="{954FED24-31FB-4EEE-B824-1FC8230DDCEA}" srcOrd="4" destOrd="0" presId="urn:microsoft.com/office/officeart/2017/3/layout/HorizontalLabelsTimeline"/>
    <dgm:cxn modelId="{482BB6BE-9567-4713-913D-CD2E64E40C07}" type="presParOf" srcId="{4C5F54B5-504F-4069-AF1D-9A370FBD268C}" destId="{1D37647D-05CD-4928-9DA4-879339436A24}" srcOrd="5" destOrd="0" presId="urn:microsoft.com/office/officeart/2017/3/layout/HorizontalLabelsTimeline"/>
    <dgm:cxn modelId="{0C2CFEA1-3FB4-47D5-BA0C-2B2C20EB640F}" type="presParOf" srcId="{4C5F54B5-504F-4069-AF1D-9A370FBD268C}" destId="{795AD8F1-7B20-410C-90F4-2E04F4F4C93D}" srcOrd="6" destOrd="0" presId="urn:microsoft.com/office/officeart/2017/3/layout/HorizontalLabelsTimeline"/>
    <dgm:cxn modelId="{5EA692BD-507A-40EE-B699-B1F92E600F62}" type="presParOf" srcId="{795AD8F1-7B20-410C-90F4-2E04F4F4C93D}" destId="{C5503B6E-C1DB-44F5-ABB8-38EF445ED1E8}" srcOrd="0" destOrd="0" presId="urn:microsoft.com/office/officeart/2017/3/layout/HorizontalLabelsTimeline"/>
    <dgm:cxn modelId="{84215AA0-8ED4-45B6-8451-521906DE0059}" type="presParOf" srcId="{795AD8F1-7B20-410C-90F4-2E04F4F4C93D}" destId="{FD7DE90B-3DDE-4250-BB93-6AFB95DB30C9}" srcOrd="1" destOrd="0" presId="urn:microsoft.com/office/officeart/2017/3/layout/HorizontalLabelsTimeline"/>
    <dgm:cxn modelId="{CD1AF92D-7CB7-4156-9C24-3DD50EA4D129}" type="presParOf" srcId="{FD7DE90B-3DDE-4250-BB93-6AFB95DB30C9}" destId="{04897CD2-CF6F-4A55-8E79-1E7393B07B06}" srcOrd="0" destOrd="0" presId="urn:microsoft.com/office/officeart/2017/3/layout/HorizontalLabelsTimeline"/>
    <dgm:cxn modelId="{E596D201-A9A8-46AA-BA6C-731E186DBB6C}" type="presParOf" srcId="{FD7DE90B-3DDE-4250-BB93-6AFB95DB30C9}" destId="{30F499EF-86B9-43D4-9E36-2ADCD18D3C55}" srcOrd="1" destOrd="0" presId="urn:microsoft.com/office/officeart/2017/3/layout/HorizontalLabelsTimeline"/>
    <dgm:cxn modelId="{7D0F95A1-0D0D-4B3A-AD37-1D9E68A59E7B}" type="presParOf" srcId="{795AD8F1-7B20-410C-90F4-2E04F4F4C93D}" destId="{73ACB8E4-FFC1-49E5-BB46-1EBD63F3BF67}" srcOrd="2" destOrd="0" presId="urn:microsoft.com/office/officeart/2017/3/layout/HorizontalLabelsTimeline"/>
    <dgm:cxn modelId="{A5FB3F07-307E-4B9C-AF1B-722131ED4362}" type="presParOf" srcId="{795AD8F1-7B20-410C-90F4-2E04F4F4C93D}" destId="{FE89438A-B301-4219-9492-D30967496E8F}" srcOrd="3" destOrd="0" presId="urn:microsoft.com/office/officeart/2017/3/layout/HorizontalLabelsTimeline"/>
    <dgm:cxn modelId="{2F2BB858-3070-4463-950E-16B32D1FC1A0}" type="presParOf" srcId="{795AD8F1-7B20-410C-90F4-2E04F4F4C93D}" destId="{80E00C49-A058-42B1-B4A9-8FC8989D4F58}" srcOrd="4" destOrd="0" presId="urn:microsoft.com/office/officeart/2017/3/layout/HorizontalLabelsTimeline"/>
    <dgm:cxn modelId="{4CFFAECA-C6E6-463A-90AA-C4DEAB87918A}" type="presParOf" srcId="{4C5F54B5-504F-4069-AF1D-9A370FBD268C}" destId="{396E0C2C-79C3-4FCA-B5E5-8B3C2758C30F}" srcOrd="7" destOrd="0" presId="urn:microsoft.com/office/officeart/2017/3/layout/HorizontalLabelsTimeline"/>
    <dgm:cxn modelId="{28A719F5-6237-4C83-8EB7-BB9ACE657CCA}" type="presParOf" srcId="{4C5F54B5-504F-4069-AF1D-9A370FBD268C}" destId="{866B658A-D972-4AD8-A7E6-4082FD2CB001}" srcOrd="8" destOrd="0" presId="urn:microsoft.com/office/officeart/2017/3/layout/HorizontalLabelsTimeline"/>
    <dgm:cxn modelId="{E55C2317-CDB7-4C64-95C4-C04303FBB96A}" type="presParOf" srcId="{866B658A-D972-4AD8-A7E6-4082FD2CB001}" destId="{CBCB6B30-5D46-4B19-B9DE-C0B7FB057712}" srcOrd="0" destOrd="0" presId="urn:microsoft.com/office/officeart/2017/3/layout/HorizontalLabelsTimeline"/>
    <dgm:cxn modelId="{2E742A39-B2D8-41E7-938B-B4FE7E0F1794}" type="presParOf" srcId="{866B658A-D972-4AD8-A7E6-4082FD2CB001}" destId="{746F6004-1265-4B16-B698-179F0477DB3D}" srcOrd="1" destOrd="0" presId="urn:microsoft.com/office/officeart/2017/3/layout/HorizontalLabelsTimeline"/>
    <dgm:cxn modelId="{000BAB58-4AA6-43D9-89B5-0C604F29C6EA}" type="presParOf" srcId="{746F6004-1265-4B16-B698-179F0477DB3D}" destId="{95B1E40E-26D9-44C8-A99F-14EA44505DF3}" srcOrd="0" destOrd="0" presId="urn:microsoft.com/office/officeart/2017/3/layout/HorizontalLabelsTimeline"/>
    <dgm:cxn modelId="{6D12DD85-6CC0-441A-BB74-D3B24BE9ECF2}" type="presParOf" srcId="{746F6004-1265-4B16-B698-179F0477DB3D}" destId="{752FC6D6-93A6-414C-B65D-6F2858E07E0C}" srcOrd="1" destOrd="0" presId="urn:microsoft.com/office/officeart/2017/3/layout/HorizontalLabelsTimeline"/>
    <dgm:cxn modelId="{6CE5E65F-BF35-4F9A-9FAC-9FD84A211FC6}" type="presParOf" srcId="{866B658A-D972-4AD8-A7E6-4082FD2CB001}" destId="{BBBD3B06-9C30-48DB-A77E-5A358B1C6E78}" srcOrd="2" destOrd="0" presId="urn:microsoft.com/office/officeart/2017/3/layout/HorizontalLabelsTimeline"/>
    <dgm:cxn modelId="{457B6E85-E149-4279-81E9-511D2D038B9A}" type="presParOf" srcId="{866B658A-D972-4AD8-A7E6-4082FD2CB001}" destId="{C574381E-6C24-436D-B265-4BCFEFA46591}" srcOrd="3" destOrd="0" presId="urn:microsoft.com/office/officeart/2017/3/layout/HorizontalLabelsTimeline"/>
    <dgm:cxn modelId="{376FD1F8-A0AB-4CA9-B35C-A1F5747217B7}" type="presParOf" srcId="{866B658A-D972-4AD8-A7E6-4082FD2CB001}" destId="{CC7E7566-0B46-4E0A-B951-BFE404664D2C}" srcOrd="4" destOrd="0" presId="urn:microsoft.com/office/officeart/2017/3/layout/HorizontalLabelsTimeline"/>
    <dgm:cxn modelId="{CA63DDF8-DE3B-4E8A-886E-D787300C3FD4}" type="presParOf" srcId="{4C5F54B5-504F-4069-AF1D-9A370FBD268C}" destId="{F50C4635-5C0A-4C07-B5AD-BABD96009847}" srcOrd="9" destOrd="0" presId="urn:microsoft.com/office/officeart/2017/3/layout/HorizontalLabelsTimeline"/>
    <dgm:cxn modelId="{187F63AE-22E9-42D8-BA25-F8E70A982232}" type="presParOf" srcId="{4C5F54B5-504F-4069-AF1D-9A370FBD268C}" destId="{5667DB6C-E90F-44DB-BFD7-8570D48D28D4}" srcOrd="10" destOrd="0" presId="urn:microsoft.com/office/officeart/2017/3/layout/HorizontalLabelsTimeline"/>
    <dgm:cxn modelId="{782591FC-39B3-43EE-A99E-69B60AB63978}" type="presParOf" srcId="{5667DB6C-E90F-44DB-BFD7-8570D48D28D4}" destId="{88F6D506-033B-4CA4-9572-41E373A6B43C}" srcOrd="0" destOrd="0" presId="urn:microsoft.com/office/officeart/2017/3/layout/HorizontalLabelsTimeline"/>
    <dgm:cxn modelId="{DA98866D-BB74-46A1-B98B-9B6BDACA94E3}" type="presParOf" srcId="{5667DB6C-E90F-44DB-BFD7-8570D48D28D4}" destId="{E3303ED6-54B9-4518-AD7C-3197102106EF}" srcOrd="1" destOrd="0" presId="urn:microsoft.com/office/officeart/2017/3/layout/HorizontalLabelsTimeline"/>
    <dgm:cxn modelId="{BFB054F1-AA6C-4CA5-B7A3-FF579439BD18}" type="presParOf" srcId="{E3303ED6-54B9-4518-AD7C-3197102106EF}" destId="{FE14A9FC-66E7-4679-B63E-054F98E59204}" srcOrd="0" destOrd="0" presId="urn:microsoft.com/office/officeart/2017/3/layout/HorizontalLabelsTimeline"/>
    <dgm:cxn modelId="{6BF922DC-DA85-4710-BB6F-2CCCF2CFD764}" type="presParOf" srcId="{E3303ED6-54B9-4518-AD7C-3197102106EF}" destId="{8F1DAFAE-685A-4EC1-8FC0-2EE182F59B78}" srcOrd="1" destOrd="0" presId="urn:microsoft.com/office/officeart/2017/3/layout/HorizontalLabelsTimeline"/>
    <dgm:cxn modelId="{6907C7E4-84E2-47E3-949B-BC87F9D211CC}" type="presParOf" srcId="{5667DB6C-E90F-44DB-BFD7-8570D48D28D4}" destId="{4702B22B-8EB6-4454-9F8E-9A963F32B8A1}" srcOrd="2" destOrd="0" presId="urn:microsoft.com/office/officeart/2017/3/layout/HorizontalLabelsTimeline"/>
    <dgm:cxn modelId="{68C6501C-DCCA-438E-8565-A8631BB6C8AC}" type="presParOf" srcId="{5667DB6C-E90F-44DB-BFD7-8570D48D28D4}" destId="{F2E81385-B138-4A59-9452-A3C9AC4F2012}" srcOrd="3" destOrd="0" presId="urn:microsoft.com/office/officeart/2017/3/layout/HorizontalLabelsTimeline"/>
    <dgm:cxn modelId="{F4686330-D4C5-4698-8BC6-EF28FB9176C1}" type="presParOf" srcId="{5667DB6C-E90F-44DB-BFD7-8570D48D28D4}" destId="{00C34F8E-67EA-485C-B754-5C6C9BC871C5}"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09C527B-F828-4F51-910A-1C32CEF64907}"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n-US"/>
        </a:p>
      </dgm:t>
    </dgm:pt>
    <dgm:pt modelId="{5DD9C4A0-8C16-4EA7-BD3A-96FF2357D714}">
      <dgm:prSet phldrT="[Text]"/>
      <dgm:spPr/>
      <dgm:t>
        <a:bodyPr/>
        <a:lstStyle/>
        <a:p>
          <a:r>
            <a:rPr lang="en-US"/>
            <a:t>Phase 1</a:t>
          </a:r>
        </a:p>
      </dgm:t>
    </dgm:pt>
    <dgm:pt modelId="{9A04EA5F-1871-4024-95BF-68F850364BA5}" type="parTrans" cxnId="{3DC66038-6443-4DBF-AD6D-22F834007DE6}">
      <dgm:prSet/>
      <dgm:spPr/>
      <dgm:t>
        <a:bodyPr/>
        <a:lstStyle/>
        <a:p>
          <a:endParaRPr lang="en-US"/>
        </a:p>
      </dgm:t>
    </dgm:pt>
    <dgm:pt modelId="{EE9A0503-E5C8-4B4B-9214-CE5BE2769E2A}" type="sibTrans" cxnId="{3DC66038-6443-4DBF-AD6D-22F834007DE6}">
      <dgm:prSet/>
      <dgm:spPr/>
      <dgm:t>
        <a:bodyPr/>
        <a:lstStyle/>
        <a:p>
          <a:endParaRPr lang="en-US"/>
        </a:p>
      </dgm:t>
    </dgm:pt>
    <dgm:pt modelId="{CA128E08-5350-4A50-9E14-DEE2D6DAFF1A}">
      <dgm:prSet phldrT="[Text]"/>
      <dgm:spPr/>
      <dgm:t>
        <a:bodyPr/>
        <a:lstStyle/>
        <a:p>
          <a:r>
            <a:rPr lang="en-US"/>
            <a:t>Selection</a:t>
          </a:r>
        </a:p>
      </dgm:t>
    </dgm:pt>
    <dgm:pt modelId="{C8EEAAE9-D4A9-414B-94C8-57E48D8647ED}" type="parTrans" cxnId="{1F1852A8-0528-4751-9DDC-C49BC3B5DDEB}">
      <dgm:prSet/>
      <dgm:spPr/>
      <dgm:t>
        <a:bodyPr/>
        <a:lstStyle/>
        <a:p>
          <a:endParaRPr lang="en-US"/>
        </a:p>
      </dgm:t>
    </dgm:pt>
    <dgm:pt modelId="{1BEAD89B-4C6E-4F1C-8BBE-0E0DB4EE25DB}" type="sibTrans" cxnId="{1F1852A8-0528-4751-9DDC-C49BC3B5DDEB}">
      <dgm:prSet/>
      <dgm:spPr/>
      <dgm:t>
        <a:bodyPr/>
        <a:lstStyle/>
        <a:p>
          <a:endParaRPr lang="en-US"/>
        </a:p>
      </dgm:t>
    </dgm:pt>
    <dgm:pt modelId="{3762B42B-40C1-4AD6-A999-254B8532DACE}">
      <dgm:prSet phldrT="[Text]"/>
      <dgm:spPr/>
      <dgm:t>
        <a:bodyPr/>
        <a:lstStyle/>
        <a:p>
          <a:r>
            <a:rPr lang="en-US"/>
            <a:t>Acceptance</a:t>
          </a:r>
        </a:p>
      </dgm:t>
    </dgm:pt>
    <dgm:pt modelId="{EB23DCD6-25DE-4192-A9BF-419BDD96493A}" type="parTrans" cxnId="{2D9BE904-4F0A-4E3F-BB0C-65BBA83AE491}">
      <dgm:prSet/>
      <dgm:spPr/>
      <dgm:t>
        <a:bodyPr/>
        <a:lstStyle/>
        <a:p>
          <a:endParaRPr lang="en-US"/>
        </a:p>
      </dgm:t>
    </dgm:pt>
    <dgm:pt modelId="{271FA2A4-7586-4121-9CDA-6567BDC79B74}" type="sibTrans" cxnId="{2D9BE904-4F0A-4E3F-BB0C-65BBA83AE491}">
      <dgm:prSet/>
      <dgm:spPr/>
      <dgm:t>
        <a:bodyPr/>
        <a:lstStyle/>
        <a:p>
          <a:endParaRPr lang="en-US"/>
        </a:p>
      </dgm:t>
    </dgm:pt>
    <dgm:pt modelId="{D2B3EEB9-5442-41B3-AB9A-54E19EACC80D}">
      <dgm:prSet phldrT="[Text]"/>
      <dgm:spPr/>
      <dgm:t>
        <a:bodyPr/>
        <a:lstStyle/>
        <a:p>
          <a:r>
            <a:rPr lang="en-US"/>
            <a:t>Phase 2</a:t>
          </a:r>
        </a:p>
      </dgm:t>
    </dgm:pt>
    <dgm:pt modelId="{FC257615-04C4-4595-871C-C5AC1954D70C}" type="parTrans" cxnId="{37D59B83-1BFB-4A32-8682-FF186904F0A9}">
      <dgm:prSet/>
      <dgm:spPr/>
      <dgm:t>
        <a:bodyPr/>
        <a:lstStyle/>
        <a:p>
          <a:endParaRPr lang="en-US"/>
        </a:p>
      </dgm:t>
    </dgm:pt>
    <dgm:pt modelId="{A9E08B89-4BA0-4A77-BA13-2FD81BAE2FBE}" type="sibTrans" cxnId="{37D59B83-1BFB-4A32-8682-FF186904F0A9}">
      <dgm:prSet/>
      <dgm:spPr/>
      <dgm:t>
        <a:bodyPr/>
        <a:lstStyle/>
        <a:p>
          <a:endParaRPr lang="en-US"/>
        </a:p>
      </dgm:t>
    </dgm:pt>
    <dgm:pt modelId="{544E4B34-33D4-419B-8093-EE4D0ECE0D8B}">
      <dgm:prSet phldrT="[Text]"/>
      <dgm:spPr/>
      <dgm:t>
        <a:bodyPr/>
        <a:lstStyle/>
        <a:p>
          <a:r>
            <a:rPr lang="en-US"/>
            <a:t>Programmatic plans</a:t>
          </a:r>
          <a:endParaRPr lang="en-US" b="1"/>
        </a:p>
      </dgm:t>
    </dgm:pt>
    <dgm:pt modelId="{72E991B7-2CB3-4208-A249-6CC724B11BC1}" type="parTrans" cxnId="{DAC0DA90-E686-4320-85F7-7D7951B59216}">
      <dgm:prSet/>
      <dgm:spPr/>
      <dgm:t>
        <a:bodyPr/>
        <a:lstStyle/>
        <a:p>
          <a:endParaRPr lang="en-US"/>
        </a:p>
      </dgm:t>
    </dgm:pt>
    <dgm:pt modelId="{5A978AC8-E804-4A9B-BAD1-49209FFF81FE}" type="sibTrans" cxnId="{DAC0DA90-E686-4320-85F7-7D7951B59216}">
      <dgm:prSet/>
      <dgm:spPr/>
      <dgm:t>
        <a:bodyPr/>
        <a:lstStyle/>
        <a:p>
          <a:endParaRPr lang="en-US"/>
        </a:p>
      </dgm:t>
    </dgm:pt>
    <dgm:pt modelId="{BCC68616-4A3A-4850-B7DE-B852FB149717}">
      <dgm:prSet phldrT="[Text]"/>
      <dgm:spPr/>
      <dgm:t>
        <a:bodyPr/>
        <a:lstStyle/>
        <a:p>
          <a:r>
            <a:rPr lang="en-US"/>
            <a:t>Phase 4</a:t>
          </a:r>
        </a:p>
      </dgm:t>
    </dgm:pt>
    <dgm:pt modelId="{EB6A6270-2C73-48F2-975A-746E70D89C86}" type="parTrans" cxnId="{C1647489-EC8A-487D-97B8-329817AC0F4F}">
      <dgm:prSet/>
      <dgm:spPr/>
      <dgm:t>
        <a:bodyPr/>
        <a:lstStyle/>
        <a:p>
          <a:endParaRPr lang="en-US"/>
        </a:p>
      </dgm:t>
    </dgm:pt>
    <dgm:pt modelId="{AF294000-E906-499A-B9A3-F42672C60688}" type="sibTrans" cxnId="{C1647489-EC8A-487D-97B8-329817AC0F4F}">
      <dgm:prSet/>
      <dgm:spPr/>
      <dgm:t>
        <a:bodyPr/>
        <a:lstStyle/>
        <a:p>
          <a:endParaRPr lang="en-US"/>
        </a:p>
      </dgm:t>
    </dgm:pt>
    <dgm:pt modelId="{EBB68889-A7FB-4890-AD8B-9A6D113CCBD3}">
      <dgm:prSet phldrT="[Text]"/>
      <dgm:spPr/>
      <dgm:t>
        <a:bodyPr/>
        <a:lstStyle/>
        <a:p>
          <a:r>
            <a:rPr lang="en-US"/>
            <a:t>Data reporting</a:t>
          </a:r>
        </a:p>
      </dgm:t>
    </dgm:pt>
    <dgm:pt modelId="{809F0451-CD4A-488B-ADF4-EF31B4BABF94}" type="parTrans" cxnId="{C40127EA-1D2F-4D79-95EA-D418E580CAA6}">
      <dgm:prSet/>
      <dgm:spPr/>
      <dgm:t>
        <a:bodyPr/>
        <a:lstStyle/>
        <a:p>
          <a:endParaRPr lang="en-US"/>
        </a:p>
      </dgm:t>
    </dgm:pt>
    <dgm:pt modelId="{F433CEC8-F22A-4FEB-937F-98AC70F60A14}" type="sibTrans" cxnId="{C40127EA-1D2F-4D79-95EA-D418E580CAA6}">
      <dgm:prSet/>
      <dgm:spPr/>
      <dgm:t>
        <a:bodyPr/>
        <a:lstStyle/>
        <a:p>
          <a:endParaRPr lang="en-US"/>
        </a:p>
      </dgm:t>
    </dgm:pt>
    <dgm:pt modelId="{755C36C0-D641-43AC-95C6-43B35329C066}">
      <dgm:prSet/>
      <dgm:spPr/>
      <dgm:t>
        <a:bodyPr/>
        <a:lstStyle/>
        <a:p>
          <a:r>
            <a:rPr lang="en-US"/>
            <a:t>Phase 3</a:t>
          </a:r>
        </a:p>
      </dgm:t>
    </dgm:pt>
    <dgm:pt modelId="{759BBD5A-4B7E-433B-BB2D-923D0703FED6}" type="parTrans" cxnId="{B3654BC0-CD8A-405D-BF53-41D872EAE1D2}">
      <dgm:prSet/>
      <dgm:spPr/>
      <dgm:t>
        <a:bodyPr/>
        <a:lstStyle/>
        <a:p>
          <a:endParaRPr lang="en-US"/>
        </a:p>
      </dgm:t>
    </dgm:pt>
    <dgm:pt modelId="{E3C6D212-2040-4477-B8EB-5D0F3C8EFBB3}" type="sibTrans" cxnId="{B3654BC0-CD8A-405D-BF53-41D872EAE1D2}">
      <dgm:prSet/>
      <dgm:spPr/>
      <dgm:t>
        <a:bodyPr/>
        <a:lstStyle/>
        <a:p>
          <a:endParaRPr lang="en-US"/>
        </a:p>
      </dgm:t>
    </dgm:pt>
    <dgm:pt modelId="{AD1DF99C-0068-48DB-85E5-043E334DAE69}">
      <dgm:prSet/>
      <dgm:spPr/>
      <dgm:t>
        <a:bodyPr/>
        <a:lstStyle/>
        <a:p>
          <a:r>
            <a:rPr lang="en-US"/>
            <a:t>Commission approval</a:t>
          </a:r>
          <a:endParaRPr lang="en-US" b="1"/>
        </a:p>
      </dgm:t>
    </dgm:pt>
    <dgm:pt modelId="{00C0B02A-6F85-46CA-AF34-B3DD671E1CF7}" type="parTrans" cxnId="{3A12B51B-4550-425F-A331-0EAE0AB288BB}">
      <dgm:prSet/>
      <dgm:spPr/>
      <dgm:t>
        <a:bodyPr/>
        <a:lstStyle/>
        <a:p>
          <a:endParaRPr lang="en-US"/>
        </a:p>
      </dgm:t>
    </dgm:pt>
    <dgm:pt modelId="{FF779B43-A3A5-4962-B8FF-3235D3A48A3B}" type="sibTrans" cxnId="{3A12B51B-4550-425F-A331-0EAE0AB288BB}">
      <dgm:prSet/>
      <dgm:spPr/>
      <dgm:t>
        <a:bodyPr/>
        <a:lstStyle/>
        <a:p>
          <a:endParaRPr lang="en-US"/>
        </a:p>
      </dgm:t>
    </dgm:pt>
    <dgm:pt modelId="{5F188285-B386-48B2-BFF0-3C4B35070587}">
      <dgm:prSet/>
      <dgm:spPr/>
      <dgm:t>
        <a:bodyPr/>
        <a:lstStyle/>
        <a:p>
          <a:endParaRPr lang="en-US"/>
        </a:p>
      </dgm:t>
    </dgm:pt>
    <dgm:pt modelId="{BD8F4BAB-FB1D-4F1F-B9C0-9763F5F5CAAC}" type="parTrans" cxnId="{B62B4931-1108-48BA-8DAA-047B4BB02C19}">
      <dgm:prSet/>
      <dgm:spPr/>
      <dgm:t>
        <a:bodyPr/>
        <a:lstStyle/>
        <a:p>
          <a:endParaRPr lang="en-US"/>
        </a:p>
      </dgm:t>
    </dgm:pt>
    <dgm:pt modelId="{0BCF8D00-C42B-42B7-B36F-6DAF378228D4}" type="sibTrans" cxnId="{B62B4931-1108-48BA-8DAA-047B4BB02C19}">
      <dgm:prSet/>
      <dgm:spPr/>
      <dgm:t>
        <a:bodyPr/>
        <a:lstStyle/>
        <a:p>
          <a:endParaRPr lang="en-US"/>
        </a:p>
      </dgm:t>
    </dgm:pt>
    <dgm:pt modelId="{9B7A0249-A847-49FB-A3C4-BAAD2D75954E}">
      <dgm:prSet phldrT="[Text]"/>
      <dgm:spPr/>
      <dgm:t>
        <a:bodyPr/>
        <a:lstStyle/>
        <a:p>
          <a:r>
            <a:rPr lang="en-US" b="1">
              <a:solidFill>
                <a:prstClr val="black"/>
              </a:solidFill>
            </a:rPr>
            <a:t>45 days after the end of each quarter</a:t>
          </a:r>
          <a:endParaRPr lang="en-US"/>
        </a:p>
      </dgm:t>
    </dgm:pt>
    <dgm:pt modelId="{A62135B3-6047-4B9B-BA52-E9383978C200}" type="parTrans" cxnId="{3508521B-C9CC-442D-A40E-AF389BD7FFFE}">
      <dgm:prSet/>
      <dgm:spPr/>
      <dgm:t>
        <a:bodyPr/>
        <a:lstStyle/>
        <a:p>
          <a:endParaRPr lang="en-US"/>
        </a:p>
      </dgm:t>
    </dgm:pt>
    <dgm:pt modelId="{72EF89D9-9022-4D4F-A68E-D2A904931D5B}" type="sibTrans" cxnId="{3508521B-C9CC-442D-A40E-AF389BD7FFFE}">
      <dgm:prSet/>
      <dgm:spPr/>
      <dgm:t>
        <a:bodyPr/>
        <a:lstStyle/>
        <a:p>
          <a:endParaRPr lang="en-US"/>
        </a:p>
      </dgm:t>
    </dgm:pt>
    <dgm:pt modelId="{2F709F88-EF58-4645-B4A5-282BF4B76AB2}">
      <dgm:prSet phldrT="[Text]"/>
      <dgm:spPr/>
      <dgm:t>
        <a:bodyPr/>
        <a:lstStyle/>
        <a:p>
          <a:r>
            <a:rPr lang="en-US" b="1"/>
            <a:t>July 30, 2020</a:t>
          </a:r>
          <a:r>
            <a:rPr lang="en-US"/>
            <a:t> </a:t>
          </a:r>
          <a:endParaRPr lang="en-US" b="1"/>
        </a:p>
      </dgm:t>
    </dgm:pt>
    <dgm:pt modelId="{6AC1C766-FF7D-4F91-B822-6D290DDDABF3}" type="parTrans" cxnId="{88834862-0DC1-4F07-9384-2B9B6AD40268}">
      <dgm:prSet/>
      <dgm:spPr/>
      <dgm:t>
        <a:bodyPr/>
        <a:lstStyle/>
        <a:p>
          <a:endParaRPr lang="en-US"/>
        </a:p>
      </dgm:t>
    </dgm:pt>
    <dgm:pt modelId="{D0C1CD1D-427A-4674-AEC1-EE0EDCED4FEB}" type="sibTrans" cxnId="{88834862-0DC1-4F07-9384-2B9B6AD40268}">
      <dgm:prSet/>
      <dgm:spPr/>
      <dgm:t>
        <a:bodyPr/>
        <a:lstStyle/>
        <a:p>
          <a:endParaRPr lang="en-US"/>
        </a:p>
      </dgm:t>
    </dgm:pt>
    <dgm:pt modelId="{BB28283D-8602-48AB-8EF8-D1E86F4EAD99}">
      <dgm:prSet/>
      <dgm:spPr/>
      <dgm:t>
        <a:bodyPr/>
        <a:lstStyle/>
        <a:p>
          <a:r>
            <a:rPr lang="en-US" b="1"/>
            <a:t>Nov. 30, 2020</a:t>
          </a:r>
        </a:p>
      </dgm:t>
    </dgm:pt>
    <dgm:pt modelId="{4F8B6920-83A8-4455-9190-622826685BDE}" type="parTrans" cxnId="{1ADABF0C-1E7E-42FD-8618-4023F94DED83}">
      <dgm:prSet/>
      <dgm:spPr/>
      <dgm:t>
        <a:bodyPr/>
        <a:lstStyle/>
        <a:p>
          <a:endParaRPr lang="en-US"/>
        </a:p>
      </dgm:t>
    </dgm:pt>
    <dgm:pt modelId="{37ACA334-C971-4A08-AB4E-BB19DB43E5A5}" type="sibTrans" cxnId="{1ADABF0C-1E7E-42FD-8618-4023F94DED83}">
      <dgm:prSet/>
      <dgm:spPr/>
      <dgm:t>
        <a:bodyPr/>
        <a:lstStyle/>
        <a:p>
          <a:endParaRPr lang="en-US"/>
        </a:p>
      </dgm:t>
    </dgm:pt>
    <dgm:pt modelId="{2F35EDD0-F56E-4685-9472-76574E5C3166}">
      <dgm:prSet/>
      <dgm:spPr/>
      <dgm:t>
        <a:bodyPr/>
        <a:lstStyle/>
        <a:p>
          <a:r>
            <a:rPr lang="en-US"/>
            <a:t>Disbursement</a:t>
          </a:r>
          <a:endParaRPr lang="en-US" b="1"/>
        </a:p>
      </dgm:t>
    </dgm:pt>
    <dgm:pt modelId="{80016004-23B8-4192-815C-C96A5C5CD4A9}" type="parTrans" cxnId="{8EED1FAB-5368-4D6C-9836-60E8D5EE80F5}">
      <dgm:prSet/>
      <dgm:spPr/>
      <dgm:t>
        <a:bodyPr/>
        <a:lstStyle/>
        <a:p>
          <a:endParaRPr lang="en-US"/>
        </a:p>
      </dgm:t>
    </dgm:pt>
    <dgm:pt modelId="{05C9E090-9FAB-4728-A802-9C3A96438827}" type="sibTrans" cxnId="{8EED1FAB-5368-4D6C-9836-60E8D5EE80F5}">
      <dgm:prSet/>
      <dgm:spPr/>
      <dgm:t>
        <a:bodyPr/>
        <a:lstStyle/>
        <a:p>
          <a:endParaRPr lang="en-US"/>
        </a:p>
      </dgm:t>
    </dgm:pt>
    <dgm:pt modelId="{835B9F42-A478-4739-8BB7-BA526CC1BD63}" type="pres">
      <dgm:prSet presAssocID="{409C527B-F828-4F51-910A-1C32CEF64907}" presName="Name0" presStyleCnt="0">
        <dgm:presLayoutVars>
          <dgm:dir/>
          <dgm:animLvl val="lvl"/>
          <dgm:resizeHandles val="exact"/>
        </dgm:presLayoutVars>
      </dgm:prSet>
      <dgm:spPr/>
    </dgm:pt>
    <dgm:pt modelId="{5A989F93-D73A-43BD-919C-F12FD96FF271}" type="pres">
      <dgm:prSet presAssocID="{409C527B-F828-4F51-910A-1C32CEF64907}" presName="tSp" presStyleCnt="0"/>
      <dgm:spPr/>
    </dgm:pt>
    <dgm:pt modelId="{57509F9A-2881-463B-9FD4-AADCA318B1E1}" type="pres">
      <dgm:prSet presAssocID="{409C527B-F828-4F51-910A-1C32CEF64907}" presName="bSp" presStyleCnt="0"/>
      <dgm:spPr/>
    </dgm:pt>
    <dgm:pt modelId="{CDBA135A-9B35-4225-8127-5B71EC50DF24}" type="pres">
      <dgm:prSet presAssocID="{409C527B-F828-4F51-910A-1C32CEF64907}" presName="process" presStyleCnt="0"/>
      <dgm:spPr/>
    </dgm:pt>
    <dgm:pt modelId="{1132BF61-89AA-41A5-BD27-5E7482CC55CB}" type="pres">
      <dgm:prSet presAssocID="{5DD9C4A0-8C16-4EA7-BD3A-96FF2357D714}" presName="composite1" presStyleCnt="0"/>
      <dgm:spPr/>
    </dgm:pt>
    <dgm:pt modelId="{849AF41C-57AA-4497-B623-4553A0AFBEB1}" type="pres">
      <dgm:prSet presAssocID="{5DD9C4A0-8C16-4EA7-BD3A-96FF2357D714}" presName="dummyNode1" presStyleLbl="node1" presStyleIdx="0" presStyleCnt="4"/>
      <dgm:spPr/>
    </dgm:pt>
    <dgm:pt modelId="{60AC387A-5DFA-4619-9B0E-73ECDD5B4956}" type="pres">
      <dgm:prSet presAssocID="{5DD9C4A0-8C16-4EA7-BD3A-96FF2357D714}" presName="childNode1" presStyleLbl="bgAcc1" presStyleIdx="0" presStyleCnt="4">
        <dgm:presLayoutVars>
          <dgm:bulletEnabled val="1"/>
        </dgm:presLayoutVars>
      </dgm:prSet>
      <dgm:spPr/>
    </dgm:pt>
    <dgm:pt modelId="{60A3AA4E-3C74-4307-88A3-428B693CFE08}" type="pres">
      <dgm:prSet presAssocID="{5DD9C4A0-8C16-4EA7-BD3A-96FF2357D714}" presName="childNode1tx" presStyleLbl="bgAcc1" presStyleIdx="0" presStyleCnt="4">
        <dgm:presLayoutVars>
          <dgm:bulletEnabled val="1"/>
        </dgm:presLayoutVars>
      </dgm:prSet>
      <dgm:spPr/>
    </dgm:pt>
    <dgm:pt modelId="{A38CECB2-349E-4E69-9D51-5058A027A18C}" type="pres">
      <dgm:prSet presAssocID="{5DD9C4A0-8C16-4EA7-BD3A-96FF2357D714}" presName="parentNode1" presStyleLbl="node1" presStyleIdx="0" presStyleCnt="4">
        <dgm:presLayoutVars>
          <dgm:chMax val="1"/>
          <dgm:bulletEnabled val="1"/>
        </dgm:presLayoutVars>
      </dgm:prSet>
      <dgm:spPr/>
    </dgm:pt>
    <dgm:pt modelId="{299D5E63-E9E8-4BD7-B971-51F5338CC2DD}" type="pres">
      <dgm:prSet presAssocID="{5DD9C4A0-8C16-4EA7-BD3A-96FF2357D714}" presName="connSite1" presStyleCnt="0"/>
      <dgm:spPr/>
    </dgm:pt>
    <dgm:pt modelId="{FE8B15F9-6AF6-4904-A0E0-8A5E9A11DFC8}" type="pres">
      <dgm:prSet presAssocID="{EE9A0503-E5C8-4B4B-9214-CE5BE2769E2A}" presName="Name9" presStyleLbl="sibTrans2D1" presStyleIdx="0" presStyleCnt="3"/>
      <dgm:spPr/>
    </dgm:pt>
    <dgm:pt modelId="{6A7BFFDC-78C7-4108-B9C1-65877B49547E}" type="pres">
      <dgm:prSet presAssocID="{D2B3EEB9-5442-41B3-AB9A-54E19EACC80D}" presName="composite2" presStyleCnt="0"/>
      <dgm:spPr/>
    </dgm:pt>
    <dgm:pt modelId="{E37E972E-E330-4CB2-8283-5B7D9598EA47}" type="pres">
      <dgm:prSet presAssocID="{D2B3EEB9-5442-41B3-AB9A-54E19EACC80D}" presName="dummyNode2" presStyleLbl="node1" presStyleIdx="0" presStyleCnt="4"/>
      <dgm:spPr/>
    </dgm:pt>
    <dgm:pt modelId="{A937A1B8-E3C8-499B-B9CB-19553D613FC6}" type="pres">
      <dgm:prSet presAssocID="{D2B3EEB9-5442-41B3-AB9A-54E19EACC80D}" presName="childNode2" presStyleLbl="bgAcc1" presStyleIdx="1" presStyleCnt="4">
        <dgm:presLayoutVars>
          <dgm:bulletEnabled val="1"/>
        </dgm:presLayoutVars>
      </dgm:prSet>
      <dgm:spPr/>
    </dgm:pt>
    <dgm:pt modelId="{223A0527-6D8F-49CF-B272-4A124E5CD5A6}" type="pres">
      <dgm:prSet presAssocID="{D2B3EEB9-5442-41B3-AB9A-54E19EACC80D}" presName="childNode2tx" presStyleLbl="bgAcc1" presStyleIdx="1" presStyleCnt="4">
        <dgm:presLayoutVars>
          <dgm:bulletEnabled val="1"/>
        </dgm:presLayoutVars>
      </dgm:prSet>
      <dgm:spPr/>
    </dgm:pt>
    <dgm:pt modelId="{1C4D211F-A2B0-4A60-8173-D539DC217B18}" type="pres">
      <dgm:prSet presAssocID="{D2B3EEB9-5442-41B3-AB9A-54E19EACC80D}" presName="parentNode2" presStyleLbl="node1" presStyleIdx="1" presStyleCnt="4">
        <dgm:presLayoutVars>
          <dgm:chMax val="0"/>
          <dgm:bulletEnabled val="1"/>
        </dgm:presLayoutVars>
      </dgm:prSet>
      <dgm:spPr/>
    </dgm:pt>
    <dgm:pt modelId="{DA36398B-F146-46E3-873E-E1392BC6237C}" type="pres">
      <dgm:prSet presAssocID="{D2B3EEB9-5442-41B3-AB9A-54E19EACC80D}" presName="connSite2" presStyleCnt="0"/>
      <dgm:spPr/>
    </dgm:pt>
    <dgm:pt modelId="{6FFAB961-6305-4F0E-8136-48732A276327}" type="pres">
      <dgm:prSet presAssocID="{A9E08B89-4BA0-4A77-BA13-2FD81BAE2FBE}" presName="Name18" presStyleLbl="sibTrans2D1" presStyleIdx="1" presStyleCnt="3"/>
      <dgm:spPr/>
    </dgm:pt>
    <dgm:pt modelId="{FC9C0662-F828-433A-A2FF-4583669E66FB}" type="pres">
      <dgm:prSet presAssocID="{755C36C0-D641-43AC-95C6-43B35329C066}" presName="composite1" presStyleCnt="0"/>
      <dgm:spPr/>
    </dgm:pt>
    <dgm:pt modelId="{16030C65-023E-4104-939C-3D88113EEDC6}" type="pres">
      <dgm:prSet presAssocID="{755C36C0-D641-43AC-95C6-43B35329C066}" presName="dummyNode1" presStyleLbl="node1" presStyleIdx="1" presStyleCnt="4"/>
      <dgm:spPr/>
    </dgm:pt>
    <dgm:pt modelId="{FFA6EBCE-65A3-482A-8C19-E03B179DAFCA}" type="pres">
      <dgm:prSet presAssocID="{755C36C0-D641-43AC-95C6-43B35329C066}" presName="childNode1" presStyleLbl="bgAcc1" presStyleIdx="2" presStyleCnt="4">
        <dgm:presLayoutVars>
          <dgm:bulletEnabled val="1"/>
        </dgm:presLayoutVars>
      </dgm:prSet>
      <dgm:spPr/>
    </dgm:pt>
    <dgm:pt modelId="{FE1AE10C-9A41-4DCD-8557-9E04E71076FA}" type="pres">
      <dgm:prSet presAssocID="{755C36C0-D641-43AC-95C6-43B35329C066}" presName="childNode1tx" presStyleLbl="bgAcc1" presStyleIdx="2" presStyleCnt="4">
        <dgm:presLayoutVars>
          <dgm:bulletEnabled val="1"/>
        </dgm:presLayoutVars>
      </dgm:prSet>
      <dgm:spPr/>
    </dgm:pt>
    <dgm:pt modelId="{FBBFA69F-13EF-43BE-B265-17FB4942E0D9}" type="pres">
      <dgm:prSet presAssocID="{755C36C0-D641-43AC-95C6-43B35329C066}" presName="parentNode1" presStyleLbl="node1" presStyleIdx="2" presStyleCnt="4">
        <dgm:presLayoutVars>
          <dgm:chMax val="1"/>
          <dgm:bulletEnabled val="1"/>
        </dgm:presLayoutVars>
      </dgm:prSet>
      <dgm:spPr/>
    </dgm:pt>
    <dgm:pt modelId="{2AF76354-F5C8-4678-A33E-69787AF32A0A}" type="pres">
      <dgm:prSet presAssocID="{755C36C0-D641-43AC-95C6-43B35329C066}" presName="connSite1" presStyleCnt="0"/>
      <dgm:spPr/>
    </dgm:pt>
    <dgm:pt modelId="{A3937217-7E6D-4DEE-9DB2-23105BF25FF8}" type="pres">
      <dgm:prSet presAssocID="{E3C6D212-2040-4477-B8EB-5D0F3C8EFBB3}" presName="Name9" presStyleLbl="sibTrans2D1" presStyleIdx="2" presStyleCnt="3"/>
      <dgm:spPr/>
    </dgm:pt>
    <dgm:pt modelId="{C0763A75-F609-485E-94EA-F441CFD76BA5}" type="pres">
      <dgm:prSet presAssocID="{BCC68616-4A3A-4850-B7DE-B852FB149717}" presName="composite2" presStyleCnt="0"/>
      <dgm:spPr/>
    </dgm:pt>
    <dgm:pt modelId="{C18882C7-EAB1-436C-859A-87CFB8504D08}" type="pres">
      <dgm:prSet presAssocID="{BCC68616-4A3A-4850-B7DE-B852FB149717}" presName="dummyNode2" presStyleLbl="node1" presStyleIdx="2" presStyleCnt="4"/>
      <dgm:spPr/>
    </dgm:pt>
    <dgm:pt modelId="{BD46D249-71FF-49C6-9C8F-9E0AFFEF446A}" type="pres">
      <dgm:prSet presAssocID="{BCC68616-4A3A-4850-B7DE-B852FB149717}" presName="childNode2" presStyleLbl="bgAcc1" presStyleIdx="3" presStyleCnt="4">
        <dgm:presLayoutVars>
          <dgm:bulletEnabled val="1"/>
        </dgm:presLayoutVars>
      </dgm:prSet>
      <dgm:spPr/>
    </dgm:pt>
    <dgm:pt modelId="{A86234D6-2197-4E17-A5D4-C616AB60300E}" type="pres">
      <dgm:prSet presAssocID="{BCC68616-4A3A-4850-B7DE-B852FB149717}" presName="childNode2tx" presStyleLbl="bgAcc1" presStyleIdx="3" presStyleCnt="4">
        <dgm:presLayoutVars>
          <dgm:bulletEnabled val="1"/>
        </dgm:presLayoutVars>
      </dgm:prSet>
      <dgm:spPr/>
    </dgm:pt>
    <dgm:pt modelId="{5FD22154-DA5E-4754-B280-0331593CFBD8}" type="pres">
      <dgm:prSet presAssocID="{BCC68616-4A3A-4850-B7DE-B852FB149717}" presName="parentNode2" presStyleLbl="node1" presStyleIdx="3" presStyleCnt="4">
        <dgm:presLayoutVars>
          <dgm:chMax val="0"/>
          <dgm:bulletEnabled val="1"/>
        </dgm:presLayoutVars>
      </dgm:prSet>
      <dgm:spPr/>
    </dgm:pt>
    <dgm:pt modelId="{B2DCBD7E-30B4-4E2C-83D7-29ACCE3CE65D}" type="pres">
      <dgm:prSet presAssocID="{BCC68616-4A3A-4850-B7DE-B852FB149717}" presName="connSite2" presStyleCnt="0"/>
      <dgm:spPr/>
    </dgm:pt>
  </dgm:ptLst>
  <dgm:cxnLst>
    <dgm:cxn modelId="{CDA09900-F407-49DC-8BF8-8ADFA23F465A}" type="presOf" srcId="{2F709F88-EF58-4645-B4A5-282BF4B76AB2}" destId="{223A0527-6D8F-49CF-B272-4A124E5CD5A6}" srcOrd="1" destOrd="1" presId="urn:microsoft.com/office/officeart/2005/8/layout/hProcess4"/>
    <dgm:cxn modelId="{22B24801-970A-4616-90EA-C5CCE439B16A}" type="presOf" srcId="{EBB68889-A7FB-4890-AD8B-9A6D113CCBD3}" destId="{BD46D249-71FF-49C6-9C8F-9E0AFFEF446A}" srcOrd="0" destOrd="0" presId="urn:microsoft.com/office/officeart/2005/8/layout/hProcess4"/>
    <dgm:cxn modelId="{8B100B02-2ED5-426A-9110-145B863F73F2}" type="presOf" srcId="{409C527B-F828-4F51-910A-1C32CEF64907}" destId="{835B9F42-A478-4739-8BB7-BA526CC1BD63}" srcOrd="0" destOrd="0" presId="urn:microsoft.com/office/officeart/2005/8/layout/hProcess4"/>
    <dgm:cxn modelId="{2D9BE904-4F0A-4E3F-BB0C-65BBA83AE491}" srcId="{5DD9C4A0-8C16-4EA7-BD3A-96FF2357D714}" destId="{3762B42B-40C1-4AD6-A999-254B8532DACE}" srcOrd="1" destOrd="0" parTransId="{EB23DCD6-25DE-4192-A9BF-419BDD96493A}" sibTransId="{271FA2A4-7586-4121-9CDA-6567BDC79B74}"/>
    <dgm:cxn modelId="{05521707-9F66-4C73-84C3-5A0B872DC9BE}" type="presOf" srcId="{544E4B34-33D4-419B-8093-EE4D0ECE0D8B}" destId="{223A0527-6D8F-49CF-B272-4A124E5CD5A6}" srcOrd="1" destOrd="0" presId="urn:microsoft.com/office/officeart/2005/8/layout/hProcess4"/>
    <dgm:cxn modelId="{1ADABF0C-1E7E-42FD-8618-4023F94DED83}" srcId="{AD1DF99C-0068-48DB-85E5-043E334DAE69}" destId="{BB28283D-8602-48AB-8EF8-D1E86F4EAD99}" srcOrd="0" destOrd="0" parTransId="{4F8B6920-83A8-4455-9190-622826685BDE}" sibTransId="{37ACA334-C971-4A08-AB4E-BB19DB43E5A5}"/>
    <dgm:cxn modelId="{3508521B-C9CC-442D-A40E-AF389BD7FFFE}" srcId="{EBB68889-A7FB-4890-AD8B-9A6D113CCBD3}" destId="{9B7A0249-A847-49FB-A3C4-BAAD2D75954E}" srcOrd="0" destOrd="0" parTransId="{A62135B3-6047-4B9B-BA52-E9383978C200}" sibTransId="{72EF89D9-9022-4D4F-A68E-D2A904931D5B}"/>
    <dgm:cxn modelId="{3A12B51B-4550-425F-A331-0EAE0AB288BB}" srcId="{755C36C0-D641-43AC-95C6-43B35329C066}" destId="{AD1DF99C-0068-48DB-85E5-043E334DAE69}" srcOrd="1" destOrd="0" parTransId="{00C0B02A-6F85-46CA-AF34-B3DD671E1CF7}" sibTransId="{FF779B43-A3A5-4962-B8FF-3235D3A48A3B}"/>
    <dgm:cxn modelId="{76109024-31A5-4BE8-9661-024450C68269}" type="presOf" srcId="{CA128E08-5350-4A50-9E14-DEE2D6DAFF1A}" destId="{60A3AA4E-3C74-4307-88A3-428B693CFE08}" srcOrd="1" destOrd="0" presId="urn:microsoft.com/office/officeart/2005/8/layout/hProcess4"/>
    <dgm:cxn modelId="{B62B4931-1108-48BA-8DAA-047B4BB02C19}" srcId="{755C36C0-D641-43AC-95C6-43B35329C066}" destId="{5F188285-B386-48B2-BFF0-3C4B35070587}" srcOrd="0" destOrd="0" parTransId="{BD8F4BAB-FB1D-4F1F-B9C0-9763F5F5CAAC}" sibTransId="{0BCF8D00-C42B-42B7-B36F-6DAF378228D4}"/>
    <dgm:cxn modelId="{FE7D0C34-0CA0-4E49-A517-4F23B7A382CE}" type="presOf" srcId="{2F35EDD0-F56E-4685-9472-76574E5C3166}" destId="{FFA6EBCE-65A3-482A-8C19-E03B179DAFCA}" srcOrd="0" destOrd="3" presId="urn:microsoft.com/office/officeart/2005/8/layout/hProcess4"/>
    <dgm:cxn modelId="{3DC66038-6443-4DBF-AD6D-22F834007DE6}" srcId="{409C527B-F828-4F51-910A-1C32CEF64907}" destId="{5DD9C4A0-8C16-4EA7-BD3A-96FF2357D714}" srcOrd="0" destOrd="0" parTransId="{9A04EA5F-1871-4024-95BF-68F850364BA5}" sibTransId="{EE9A0503-E5C8-4B4B-9214-CE5BE2769E2A}"/>
    <dgm:cxn modelId="{C29A833A-9AF8-48DF-B439-B0ED7B584939}" type="presOf" srcId="{2F35EDD0-F56E-4685-9472-76574E5C3166}" destId="{FE1AE10C-9A41-4DCD-8557-9E04E71076FA}" srcOrd="1" destOrd="3" presId="urn:microsoft.com/office/officeart/2005/8/layout/hProcess4"/>
    <dgm:cxn modelId="{BA93CF3E-2546-44BB-8B7C-080EE1F10064}" type="presOf" srcId="{BB28283D-8602-48AB-8EF8-D1E86F4EAD99}" destId="{FFA6EBCE-65A3-482A-8C19-E03B179DAFCA}" srcOrd="0" destOrd="2" presId="urn:microsoft.com/office/officeart/2005/8/layout/hProcess4"/>
    <dgm:cxn modelId="{78C3525B-F060-4D54-B191-8174AF8C547F}" type="presOf" srcId="{BB28283D-8602-48AB-8EF8-D1E86F4EAD99}" destId="{FE1AE10C-9A41-4DCD-8557-9E04E71076FA}" srcOrd="1" destOrd="2" presId="urn:microsoft.com/office/officeart/2005/8/layout/hProcess4"/>
    <dgm:cxn modelId="{88834862-0DC1-4F07-9384-2B9B6AD40268}" srcId="{544E4B34-33D4-419B-8093-EE4D0ECE0D8B}" destId="{2F709F88-EF58-4645-B4A5-282BF4B76AB2}" srcOrd="0" destOrd="0" parTransId="{6AC1C766-FF7D-4F91-B822-6D290DDDABF3}" sibTransId="{D0C1CD1D-427A-4674-AEC1-EE0EDCED4FEB}"/>
    <dgm:cxn modelId="{BB3AF943-2896-4D2D-B5EA-2B34C048DE7C}" type="presOf" srcId="{5DD9C4A0-8C16-4EA7-BD3A-96FF2357D714}" destId="{A38CECB2-349E-4E69-9D51-5058A027A18C}" srcOrd="0" destOrd="0" presId="urn:microsoft.com/office/officeart/2005/8/layout/hProcess4"/>
    <dgm:cxn modelId="{330DC552-F4E9-4768-93E0-82F8E7E5BB56}" type="presOf" srcId="{5F188285-B386-48B2-BFF0-3C4B35070587}" destId="{FE1AE10C-9A41-4DCD-8557-9E04E71076FA}" srcOrd="1" destOrd="0" presId="urn:microsoft.com/office/officeart/2005/8/layout/hProcess4"/>
    <dgm:cxn modelId="{091C0B82-2E78-4E7D-AC0D-CE5FA3112A22}" type="presOf" srcId="{CA128E08-5350-4A50-9E14-DEE2D6DAFF1A}" destId="{60AC387A-5DFA-4619-9B0E-73ECDD5B4956}" srcOrd="0" destOrd="0" presId="urn:microsoft.com/office/officeart/2005/8/layout/hProcess4"/>
    <dgm:cxn modelId="{67832082-D9EB-49A4-A9C4-4473773492D5}" type="presOf" srcId="{9B7A0249-A847-49FB-A3C4-BAAD2D75954E}" destId="{BD46D249-71FF-49C6-9C8F-9E0AFFEF446A}" srcOrd="0" destOrd="1" presId="urn:microsoft.com/office/officeart/2005/8/layout/hProcess4"/>
    <dgm:cxn modelId="{DDBCA382-4A75-466D-99C7-2A1E12BFBFA7}" type="presOf" srcId="{BCC68616-4A3A-4850-B7DE-B852FB149717}" destId="{5FD22154-DA5E-4754-B280-0331593CFBD8}" srcOrd="0" destOrd="0" presId="urn:microsoft.com/office/officeart/2005/8/layout/hProcess4"/>
    <dgm:cxn modelId="{37D59B83-1BFB-4A32-8682-FF186904F0A9}" srcId="{409C527B-F828-4F51-910A-1C32CEF64907}" destId="{D2B3EEB9-5442-41B3-AB9A-54E19EACC80D}" srcOrd="1" destOrd="0" parTransId="{FC257615-04C4-4595-871C-C5AC1954D70C}" sibTransId="{A9E08B89-4BA0-4A77-BA13-2FD81BAE2FBE}"/>
    <dgm:cxn modelId="{C1647489-EC8A-487D-97B8-329817AC0F4F}" srcId="{409C527B-F828-4F51-910A-1C32CEF64907}" destId="{BCC68616-4A3A-4850-B7DE-B852FB149717}" srcOrd="3" destOrd="0" parTransId="{EB6A6270-2C73-48F2-975A-746E70D89C86}" sibTransId="{AF294000-E906-499A-B9A3-F42672C60688}"/>
    <dgm:cxn modelId="{7AD3968A-9294-4FF0-AF3D-F4967E48367B}" type="presOf" srcId="{AD1DF99C-0068-48DB-85E5-043E334DAE69}" destId="{FE1AE10C-9A41-4DCD-8557-9E04E71076FA}" srcOrd="1" destOrd="1" presId="urn:microsoft.com/office/officeart/2005/8/layout/hProcess4"/>
    <dgm:cxn modelId="{05B0A38A-37ED-491A-8011-C685F31634C8}" type="presOf" srcId="{3762B42B-40C1-4AD6-A999-254B8532DACE}" destId="{60A3AA4E-3C74-4307-88A3-428B693CFE08}" srcOrd="1" destOrd="1" presId="urn:microsoft.com/office/officeart/2005/8/layout/hProcess4"/>
    <dgm:cxn modelId="{DAC0DA90-E686-4320-85F7-7D7951B59216}" srcId="{D2B3EEB9-5442-41B3-AB9A-54E19EACC80D}" destId="{544E4B34-33D4-419B-8093-EE4D0ECE0D8B}" srcOrd="0" destOrd="0" parTransId="{72E991B7-2CB3-4208-A249-6CC724B11BC1}" sibTransId="{5A978AC8-E804-4A9B-BAD1-49209FFF81FE}"/>
    <dgm:cxn modelId="{51BC0495-22FB-4553-8F57-5F8D840207BD}" type="presOf" srcId="{EE9A0503-E5C8-4B4B-9214-CE5BE2769E2A}" destId="{FE8B15F9-6AF6-4904-A0E0-8A5E9A11DFC8}" srcOrd="0" destOrd="0" presId="urn:microsoft.com/office/officeart/2005/8/layout/hProcess4"/>
    <dgm:cxn modelId="{8F95D398-8026-4762-A318-F0047538EE46}" type="presOf" srcId="{A9E08B89-4BA0-4A77-BA13-2FD81BAE2FBE}" destId="{6FFAB961-6305-4F0E-8136-48732A276327}" srcOrd="0" destOrd="0" presId="urn:microsoft.com/office/officeart/2005/8/layout/hProcess4"/>
    <dgm:cxn modelId="{1F1852A8-0528-4751-9DDC-C49BC3B5DDEB}" srcId="{5DD9C4A0-8C16-4EA7-BD3A-96FF2357D714}" destId="{CA128E08-5350-4A50-9E14-DEE2D6DAFF1A}" srcOrd="0" destOrd="0" parTransId="{C8EEAAE9-D4A9-414B-94C8-57E48D8647ED}" sibTransId="{1BEAD89B-4C6E-4F1C-8BBE-0E0DB4EE25DB}"/>
    <dgm:cxn modelId="{8EED1FAB-5368-4D6C-9836-60E8D5EE80F5}" srcId="{755C36C0-D641-43AC-95C6-43B35329C066}" destId="{2F35EDD0-F56E-4685-9472-76574E5C3166}" srcOrd="2" destOrd="0" parTransId="{80016004-23B8-4192-815C-C96A5C5CD4A9}" sibTransId="{05C9E090-9FAB-4728-A802-9C3A96438827}"/>
    <dgm:cxn modelId="{26F24CB9-3D6B-4034-898B-951437500B4D}" type="presOf" srcId="{D2B3EEB9-5442-41B3-AB9A-54E19EACC80D}" destId="{1C4D211F-A2B0-4A60-8173-D539DC217B18}" srcOrd="0" destOrd="0" presId="urn:microsoft.com/office/officeart/2005/8/layout/hProcess4"/>
    <dgm:cxn modelId="{B3654BC0-CD8A-405D-BF53-41D872EAE1D2}" srcId="{409C527B-F828-4F51-910A-1C32CEF64907}" destId="{755C36C0-D641-43AC-95C6-43B35329C066}" srcOrd="2" destOrd="0" parTransId="{759BBD5A-4B7E-433B-BB2D-923D0703FED6}" sibTransId="{E3C6D212-2040-4477-B8EB-5D0F3C8EFBB3}"/>
    <dgm:cxn modelId="{C9C6FBC8-B4FB-49CB-8E12-3AE495D037AC}" type="presOf" srcId="{9B7A0249-A847-49FB-A3C4-BAAD2D75954E}" destId="{A86234D6-2197-4E17-A5D4-C616AB60300E}" srcOrd="1" destOrd="1" presId="urn:microsoft.com/office/officeart/2005/8/layout/hProcess4"/>
    <dgm:cxn modelId="{E41FC7CC-ABB1-4CD9-B10F-3A7EB78B9C00}" type="presOf" srcId="{AD1DF99C-0068-48DB-85E5-043E334DAE69}" destId="{FFA6EBCE-65A3-482A-8C19-E03B179DAFCA}" srcOrd="0" destOrd="1" presId="urn:microsoft.com/office/officeart/2005/8/layout/hProcess4"/>
    <dgm:cxn modelId="{A2E9D2D4-A442-426F-A21D-053DE9180636}" type="presOf" srcId="{3762B42B-40C1-4AD6-A999-254B8532DACE}" destId="{60AC387A-5DFA-4619-9B0E-73ECDD5B4956}" srcOrd="0" destOrd="1" presId="urn:microsoft.com/office/officeart/2005/8/layout/hProcess4"/>
    <dgm:cxn modelId="{351DD3E5-1784-473D-8E1C-FC4A3CA462F7}" type="presOf" srcId="{5F188285-B386-48B2-BFF0-3C4B35070587}" destId="{FFA6EBCE-65A3-482A-8C19-E03B179DAFCA}" srcOrd="0" destOrd="0" presId="urn:microsoft.com/office/officeart/2005/8/layout/hProcess4"/>
    <dgm:cxn modelId="{23DEE1E6-2439-4DFA-A243-8A58E3A7F1BD}" type="presOf" srcId="{2F709F88-EF58-4645-B4A5-282BF4B76AB2}" destId="{A937A1B8-E3C8-499B-B9CB-19553D613FC6}" srcOrd="0" destOrd="1" presId="urn:microsoft.com/office/officeart/2005/8/layout/hProcess4"/>
    <dgm:cxn modelId="{6134F7E8-36A7-48B3-9F99-B06310379BBF}" type="presOf" srcId="{EBB68889-A7FB-4890-AD8B-9A6D113CCBD3}" destId="{A86234D6-2197-4E17-A5D4-C616AB60300E}" srcOrd="1" destOrd="0" presId="urn:microsoft.com/office/officeart/2005/8/layout/hProcess4"/>
    <dgm:cxn modelId="{C40127EA-1D2F-4D79-95EA-D418E580CAA6}" srcId="{BCC68616-4A3A-4850-B7DE-B852FB149717}" destId="{EBB68889-A7FB-4890-AD8B-9A6D113CCBD3}" srcOrd="0" destOrd="0" parTransId="{809F0451-CD4A-488B-ADF4-EF31B4BABF94}" sibTransId="{F433CEC8-F22A-4FEB-937F-98AC70F60A14}"/>
    <dgm:cxn modelId="{E25FFBED-F726-4564-B3C6-4759A8237DB6}" type="presOf" srcId="{755C36C0-D641-43AC-95C6-43B35329C066}" destId="{FBBFA69F-13EF-43BE-B265-17FB4942E0D9}" srcOrd="0" destOrd="0" presId="urn:microsoft.com/office/officeart/2005/8/layout/hProcess4"/>
    <dgm:cxn modelId="{8CA766EF-F376-4DF7-AFFB-FE63835FCD09}" type="presOf" srcId="{E3C6D212-2040-4477-B8EB-5D0F3C8EFBB3}" destId="{A3937217-7E6D-4DEE-9DB2-23105BF25FF8}" srcOrd="0" destOrd="0" presId="urn:microsoft.com/office/officeart/2005/8/layout/hProcess4"/>
    <dgm:cxn modelId="{3979D1F6-D678-4947-A8E5-4C9B56399227}" type="presOf" srcId="{544E4B34-33D4-419B-8093-EE4D0ECE0D8B}" destId="{A937A1B8-E3C8-499B-B9CB-19553D613FC6}" srcOrd="0" destOrd="0" presId="urn:microsoft.com/office/officeart/2005/8/layout/hProcess4"/>
    <dgm:cxn modelId="{292DE723-5189-47F7-BFA4-5FED5F22DC55}" type="presParOf" srcId="{835B9F42-A478-4739-8BB7-BA526CC1BD63}" destId="{5A989F93-D73A-43BD-919C-F12FD96FF271}" srcOrd="0" destOrd="0" presId="urn:microsoft.com/office/officeart/2005/8/layout/hProcess4"/>
    <dgm:cxn modelId="{9FF79DA1-95DB-4E8F-B03E-4BE51DCE8791}" type="presParOf" srcId="{835B9F42-A478-4739-8BB7-BA526CC1BD63}" destId="{57509F9A-2881-463B-9FD4-AADCA318B1E1}" srcOrd="1" destOrd="0" presId="urn:microsoft.com/office/officeart/2005/8/layout/hProcess4"/>
    <dgm:cxn modelId="{12B4A799-741E-4380-96D2-A768F20192A3}" type="presParOf" srcId="{835B9F42-A478-4739-8BB7-BA526CC1BD63}" destId="{CDBA135A-9B35-4225-8127-5B71EC50DF24}" srcOrd="2" destOrd="0" presId="urn:microsoft.com/office/officeart/2005/8/layout/hProcess4"/>
    <dgm:cxn modelId="{6455E40D-62AA-4FC6-BFCC-967BED4EA4FE}" type="presParOf" srcId="{CDBA135A-9B35-4225-8127-5B71EC50DF24}" destId="{1132BF61-89AA-41A5-BD27-5E7482CC55CB}" srcOrd="0" destOrd="0" presId="urn:microsoft.com/office/officeart/2005/8/layout/hProcess4"/>
    <dgm:cxn modelId="{A233487B-69FC-4C37-8294-FA59CB589EB6}" type="presParOf" srcId="{1132BF61-89AA-41A5-BD27-5E7482CC55CB}" destId="{849AF41C-57AA-4497-B623-4553A0AFBEB1}" srcOrd="0" destOrd="0" presId="urn:microsoft.com/office/officeart/2005/8/layout/hProcess4"/>
    <dgm:cxn modelId="{46260CC6-8615-459C-A2B5-767CD31235D4}" type="presParOf" srcId="{1132BF61-89AA-41A5-BD27-5E7482CC55CB}" destId="{60AC387A-5DFA-4619-9B0E-73ECDD5B4956}" srcOrd="1" destOrd="0" presId="urn:microsoft.com/office/officeart/2005/8/layout/hProcess4"/>
    <dgm:cxn modelId="{B4A1C064-F56F-4C20-8649-2C511E7CD1D4}" type="presParOf" srcId="{1132BF61-89AA-41A5-BD27-5E7482CC55CB}" destId="{60A3AA4E-3C74-4307-88A3-428B693CFE08}" srcOrd="2" destOrd="0" presId="urn:microsoft.com/office/officeart/2005/8/layout/hProcess4"/>
    <dgm:cxn modelId="{9B2FD19D-679A-41B8-89BE-2C1DE6BCFA9C}" type="presParOf" srcId="{1132BF61-89AA-41A5-BD27-5E7482CC55CB}" destId="{A38CECB2-349E-4E69-9D51-5058A027A18C}" srcOrd="3" destOrd="0" presId="urn:microsoft.com/office/officeart/2005/8/layout/hProcess4"/>
    <dgm:cxn modelId="{E8CE8DCD-8C73-4C2D-92BD-F2E24B6A7C9D}" type="presParOf" srcId="{1132BF61-89AA-41A5-BD27-5E7482CC55CB}" destId="{299D5E63-E9E8-4BD7-B971-51F5338CC2DD}" srcOrd="4" destOrd="0" presId="urn:microsoft.com/office/officeart/2005/8/layout/hProcess4"/>
    <dgm:cxn modelId="{49D46565-4D7C-4281-AD2A-D2F874B71D9D}" type="presParOf" srcId="{CDBA135A-9B35-4225-8127-5B71EC50DF24}" destId="{FE8B15F9-6AF6-4904-A0E0-8A5E9A11DFC8}" srcOrd="1" destOrd="0" presId="urn:microsoft.com/office/officeart/2005/8/layout/hProcess4"/>
    <dgm:cxn modelId="{2FC22699-079C-4A37-8F88-02608C2C1D07}" type="presParOf" srcId="{CDBA135A-9B35-4225-8127-5B71EC50DF24}" destId="{6A7BFFDC-78C7-4108-B9C1-65877B49547E}" srcOrd="2" destOrd="0" presId="urn:microsoft.com/office/officeart/2005/8/layout/hProcess4"/>
    <dgm:cxn modelId="{61820C96-757A-4AE7-A835-131450935B64}" type="presParOf" srcId="{6A7BFFDC-78C7-4108-B9C1-65877B49547E}" destId="{E37E972E-E330-4CB2-8283-5B7D9598EA47}" srcOrd="0" destOrd="0" presId="urn:microsoft.com/office/officeart/2005/8/layout/hProcess4"/>
    <dgm:cxn modelId="{E08BE832-00CB-4555-A600-12F9CB179CA9}" type="presParOf" srcId="{6A7BFFDC-78C7-4108-B9C1-65877B49547E}" destId="{A937A1B8-E3C8-499B-B9CB-19553D613FC6}" srcOrd="1" destOrd="0" presId="urn:microsoft.com/office/officeart/2005/8/layout/hProcess4"/>
    <dgm:cxn modelId="{D266EBDD-5AC4-4FEC-8343-0875D95E84EC}" type="presParOf" srcId="{6A7BFFDC-78C7-4108-B9C1-65877B49547E}" destId="{223A0527-6D8F-49CF-B272-4A124E5CD5A6}" srcOrd="2" destOrd="0" presId="urn:microsoft.com/office/officeart/2005/8/layout/hProcess4"/>
    <dgm:cxn modelId="{37C84975-74AE-4B5D-B8C8-9382D515AC34}" type="presParOf" srcId="{6A7BFFDC-78C7-4108-B9C1-65877B49547E}" destId="{1C4D211F-A2B0-4A60-8173-D539DC217B18}" srcOrd="3" destOrd="0" presId="urn:microsoft.com/office/officeart/2005/8/layout/hProcess4"/>
    <dgm:cxn modelId="{F90C715F-6AB4-4052-BE92-8395C64E01AF}" type="presParOf" srcId="{6A7BFFDC-78C7-4108-B9C1-65877B49547E}" destId="{DA36398B-F146-46E3-873E-E1392BC6237C}" srcOrd="4" destOrd="0" presId="urn:microsoft.com/office/officeart/2005/8/layout/hProcess4"/>
    <dgm:cxn modelId="{01AF1791-25BC-4AF8-92CB-45242EAB2B14}" type="presParOf" srcId="{CDBA135A-9B35-4225-8127-5B71EC50DF24}" destId="{6FFAB961-6305-4F0E-8136-48732A276327}" srcOrd="3" destOrd="0" presId="urn:microsoft.com/office/officeart/2005/8/layout/hProcess4"/>
    <dgm:cxn modelId="{511B8D79-C309-431D-BA9D-5C9927FDDE5D}" type="presParOf" srcId="{CDBA135A-9B35-4225-8127-5B71EC50DF24}" destId="{FC9C0662-F828-433A-A2FF-4583669E66FB}" srcOrd="4" destOrd="0" presId="urn:microsoft.com/office/officeart/2005/8/layout/hProcess4"/>
    <dgm:cxn modelId="{60AB3CA3-31AC-4AD9-98CA-26CDC8EAEF44}" type="presParOf" srcId="{FC9C0662-F828-433A-A2FF-4583669E66FB}" destId="{16030C65-023E-4104-939C-3D88113EEDC6}" srcOrd="0" destOrd="0" presId="urn:microsoft.com/office/officeart/2005/8/layout/hProcess4"/>
    <dgm:cxn modelId="{0673FB79-ABCB-42B3-A518-419ADDD6D6C4}" type="presParOf" srcId="{FC9C0662-F828-433A-A2FF-4583669E66FB}" destId="{FFA6EBCE-65A3-482A-8C19-E03B179DAFCA}" srcOrd="1" destOrd="0" presId="urn:microsoft.com/office/officeart/2005/8/layout/hProcess4"/>
    <dgm:cxn modelId="{C37DCB15-A026-4851-BE7B-DB6269EEB22C}" type="presParOf" srcId="{FC9C0662-F828-433A-A2FF-4583669E66FB}" destId="{FE1AE10C-9A41-4DCD-8557-9E04E71076FA}" srcOrd="2" destOrd="0" presId="urn:microsoft.com/office/officeart/2005/8/layout/hProcess4"/>
    <dgm:cxn modelId="{C9BA0F64-ECD6-47CC-8510-9C77A0A558B9}" type="presParOf" srcId="{FC9C0662-F828-433A-A2FF-4583669E66FB}" destId="{FBBFA69F-13EF-43BE-B265-17FB4942E0D9}" srcOrd="3" destOrd="0" presId="urn:microsoft.com/office/officeart/2005/8/layout/hProcess4"/>
    <dgm:cxn modelId="{CCF66F82-39F1-4672-AA13-D4DB46DDD4BA}" type="presParOf" srcId="{FC9C0662-F828-433A-A2FF-4583669E66FB}" destId="{2AF76354-F5C8-4678-A33E-69787AF32A0A}" srcOrd="4" destOrd="0" presId="urn:microsoft.com/office/officeart/2005/8/layout/hProcess4"/>
    <dgm:cxn modelId="{4A2E6073-CB70-4C9A-93A2-22ECB81FEFA6}" type="presParOf" srcId="{CDBA135A-9B35-4225-8127-5B71EC50DF24}" destId="{A3937217-7E6D-4DEE-9DB2-23105BF25FF8}" srcOrd="5" destOrd="0" presId="urn:microsoft.com/office/officeart/2005/8/layout/hProcess4"/>
    <dgm:cxn modelId="{B85DB90A-FF43-4F08-A53E-16DD161F02D1}" type="presParOf" srcId="{CDBA135A-9B35-4225-8127-5B71EC50DF24}" destId="{C0763A75-F609-485E-94EA-F441CFD76BA5}" srcOrd="6" destOrd="0" presId="urn:microsoft.com/office/officeart/2005/8/layout/hProcess4"/>
    <dgm:cxn modelId="{D0FEE28D-F401-4E51-BF80-F53EEDB715A4}" type="presParOf" srcId="{C0763A75-F609-485E-94EA-F441CFD76BA5}" destId="{C18882C7-EAB1-436C-859A-87CFB8504D08}" srcOrd="0" destOrd="0" presId="urn:microsoft.com/office/officeart/2005/8/layout/hProcess4"/>
    <dgm:cxn modelId="{A61C4962-0657-4784-8841-A66CBDC14960}" type="presParOf" srcId="{C0763A75-F609-485E-94EA-F441CFD76BA5}" destId="{BD46D249-71FF-49C6-9C8F-9E0AFFEF446A}" srcOrd="1" destOrd="0" presId="urn:microsoft.com/office/officeart/2005/8/layout/hProcess4"/>
    <dgm:cxn modelId="{D16E5089-F409-49C5-A553-367E4A5A0ECC}" type="presParOf" srcId="{C0763A75-F609-485E-94EA-F441CFD76BA5}" destId="{A86234D6-2197-4E17-A5D4-C616AB60300E}" srcOrd="2" destOrd="0" presId="urn:microsoft.com/office/officeart/2005/8/layout/hProcess4"/>
    <dgm:cxn modelId="{C76F98B3-B0FB-4BA2-B112-7FA9331416AA}" type="presParOf" srcId="{C0763A75-F609-485E-94EA-F441CFD76BA5}" destId="{5FD22154-DA5E-4754-B280-0331593CFBD8}" srcOrd="3" destOrd="0" presId="urn:microsoft.com/office/officeart/2005/8/layout/hProcess4"/>
    <dgm:cxn modelId="{B0D2C2DB-5BA5-4082-819C-9A5599004F5B}" type="presParOf" srcId="{C0763A75-F609-485E-94EA-F441CFD76BA5}" destId="{B2DCBD7E-30B4-4E2C-83D7-29ACCE3CE65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211A33-8569-4323-949E-B937DAB3795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C6AA832F-AF15-4214-99B9-845C823899DA}">
      <dgm:prSet phldrT="[Text]"/>
      <dgm:spPr/>
      <dgm:t>
        <a:bodyPr/>
        <a:lstStyle/>
        <a:p>
          <a:r>
            <a:rPr lang="en-US"/>
            <a:t>Step 1</a:t>
          </a:r>
        </a:p>
      </dgm:t>
    </dgm:pt>
    <dgm:pt modelId="{289851D6-DC02-47C1-A7ED-A84EBC49E2AF}" type="parTrans" cxnId="{DA1785B5-A2A1-4A95-97A4-6D63340F738B}">
      <dgm:prSet/>
      <dgm:spPr/>
      <dgm:t>
        <a:bodyPr/>
        <a:lstStyle/>
        <a:p>
          <a:endParaRPr lang="en-US"/>
        </a:p>
      </dgm:t>
    </dgm:pt>
    <dgm:pt modelId="{2FAC2BF3-1C8C-4914-AF43-FAC0C29FF33E}" type="sibTrans" cxnId="{DA1785B5-A2A1-4A95-97A4-6D63340F738B}">
      <dgm:prSet/>
      <dgm:spPr/>
      <dgm:t>
        <a:bodyPr/>
        <a:lstStyle/>
        <a:p>
          <a:endParaRPr lang="en-US"/>
        </a:p>
      </dgm:t>
    </dgm:pt>
    <dgm:pt modelId="{DB7EC313-4EF2-4767-9981-93336CD448AC}">
      <dgm:prSet phldrT="[Text]"/>
      <dgm:spPr/>
      <dgm:t>
        <a:bodyPr/>
        <a:lstStyle/>
        <a:p>
          <a:r>
            <a:rPr lang="en-US"/>
            <a:t>Criteria</a:t>
          </a:r>
        </a:p>
      </dgm:t>
    </dgm:pt>
    <dgm:pt modelId="{AF90742D-C425-482F-B25F-744A55E36722}" type="parTrans" cxnId="{941958B3-DFC0-4C7E-A845-BDF5ED6432F2}">
      <dgm:prSet/>
      <dgm:spPr/>
      <dgm:t>
        <a:bodyPr/>
        <a:lstStyle/>
        <a:p>
          <a:endParaRPr lang="en-US"/>
        </a:p>
      </dgm:t>
    </dgm:pt>
    <dgm:pt modelId="{A9CD5934-314D-4263-8DD3-1F060715105C}" type="sibTrans" cxnId="{941958B3-DFC0-4C7E-A845-BDF5ED6432F2}">
      <dgm:prSet/>
      <dgm:spPr/>
      <dgm:t>
        <a:bodyPr/>
        <a:lstStyle/>
        <a:p>
          <a:endParaRPr lang="en-US"/>
        </a:p>
      </dgm:t>
    </dgm:pt>
    <dgm:pt modelId="{003751F6-D6D9-41AF-98F1-A088E3A9FEB5}">
      <dgm:prSet phldrT="[Text]"/>
      <dgm:spPr/>
      <dgm:t>
        <a:bodyPr/>
        <a:lstStyle/>
        <a:p>
          <a:r>
            <a:rPr lang="en-US"/>
            <a:t>Step 2</a:t>
          </a:r>
        </a:p>
      </dgm:t>
    </dgm:pt>
    <dgm:pt modelId="{9268F0EC-EB8F-4C3C-9583-044CED68032A}" type="parTrans" cxnId="{D3DAADCA-2A25-4239-B286-339D918886F2}">
      <dgm:prSet/>
      <dgm:spPr/>
      <dgm:t>
        <a:bodyPr/>
        <a:lstStyle/>
        <a:p>
          <a:endParaRPr lang="en-US"/>
        </a:p>
      </dgm:t>
    </dgm:pt>
    <dgm:pt modelId="{5F7282A9-DE25-494A-B0FA-0E49061643BC}" type="sibTrans" cxnId="{D3DAADCA-2A25-4239-B286-339D918886F2}">
      <dgm:prSet/>
      <dgm:spPr/>
      <dgm:t>
        <a:bodyPr/>
        <a:lstStyle/>
        <a:p>
          <a:endParaRPr lang="en-US"/>
        </a:p>
      </dgm:t>
    </dgm:pt>
    <dgm:pt modelId="{C8D6800A-2DCD-4E17-86CE-9B43B2D5C455}">
      <dgm:prSet phldrT="[Text]"/>
      <dgm:spPr/>
      <dgm:t>
        <a:bodyPr/>
        <a:lstStyle/>
        <a:p>
          <a:r>
            <a:rPr lang="en-US"/>
            <a:t>Application</a:t>
          </a:r>
        </a:p>
      </dgm:t>
    </dgm:pt>
    <dgm:pt modelId="{7B2B3975-4320-462D-A6F1-53F96897BD5F}" type="parTrans" cxnId="{1F17F20D-71D7-4F73-A952-216759F079C7}">
      <dgm:prSet/>
      <dgm:spPr/>
      <dgm:t>
        <a:bodyPr/>
        <a:lstStyle/>
        <a:p>
          <a:endParaRPr lang="en-US"/>
        </a:p>
      </dgm:t>
    </dgm:pt>
    <dgm:pt modelId="{7102D53C-1455-48B5-813C-4DA2A0D2102B}" type="sibTrans" cxnId="{1F17F20D-71D7-4F73-A952-216759F079C7}">
      <dgm:prSet/>
      <dgm:spPr/>
      <dgm:t>
        <a:bodyPr/>
        <a:lstStyle/>
        <a:p>
          <a:endParaRPr lang="en-US"/>
        </a:p>
      </dgm:t>
    </dgm:pt>
    <dgm:pt modelId="{E7D17834-078D-4F6C-A60C-E48061F07B54}">
      <dgm:prSet phldrT="[Text]"/>
      <dgm:spPr/>
      <dgm:t>
        <a:bodyPr/>
        <a:lstStyle/>
        <a:p>
          <a:r>
            <a:rPr lang="en-US"/>
            <a:t>Step 3</a:t>
          </a:r>
        </a:p>
      </dgm:t>
    </dgm:pt>
    <dgm:pt modelId="{FC597C42-96F4-4CE3-9DDF-942DDE85723C}" type="parTrans" cxnId="{DD6A0AAA-5A13-4D00-A55F-AA0BEDB6EF23}">
      <dgm:prSet/>
      <dgm:spPr/>
      <dgm:t>
        <a:bodyPr/>
        <a:lstStyle/>
        <a:p>
          <a:endParaRPr lang="en-US"/>
        </a:p>
      </dgm:t>
    </dgm:pt>
    <dgm:pt modelId="{A23E3849-CC3E-4551-BA89-5349AAE4EB1F}" type="sibTrans" cxnId="{DD6A0AAA-5A13-4D00-A55F-AA0BEDB6EF23}">
      <dgm:prSet/>
      <dgm:spPr/>
      <dgm:t>
        <a:bodyPr/>
        <a:lstStyle/>
        <a:p>
          <a:endParaRPr lang="en-US"/>
        </a:p>
      </dgm:t>
    </dgm:pt>
    <dgm:pt modelId="{28495D81-D1E3-4E14-B267-8F557A99FAB6}">
      <dgm:prSet phldrT="[Text]"/>
      <dgm:spPr/>
      <dgm:t>
        <a:bodyPr/>
        <a:lstStyle/>
        <a:p>
          <a:r>
            <a:rPr lang="en-US"/>
            <a:t>Scoring / Selection</a:t>
          </a:r>
        </a:p>
      </dgm:t>
    </dgm:pt>
    <dgm:pt modelId="{4C120028-EB10-4E5D-AE47-9F564C9A26C4}" type="parTrans" cxnId="{97DD34CB-EC09-483B-B066-2AB6F33A543A}">
      <dgm:prSet/>
      <dgm:spPr/>
      <dgm:t>
        <a:bodyPr/>
        <a:lstStyle/>
        <a:p>
          <a:endParaRPr lang="en-US"/>
        </a:p>
      </dgm:t>
    </dgm:pt>
    <dgm:pt modelId="{AEC7D0EE-885C-4B55-8C37-88B57EA962DC}" type="sibTrans" cxnId="{97DD34CB-EC09-483B-B066-2AB6F33A543A}">
      <dgm:prSet/>
      <dgm:spPr/>
      <dgm:t>
        <a:bodyPr/>
        <a:lstStyle/>
        <a:p>
          <a:endParaRPr lang="en-US"/>
        </a:p>
      </dgm:t>
    </dgm:pt>
    <dgm:pt modelId="{868E1D16-957A-4CB0-B5C9-5D8A6EE980D6}">
      <dgm:prSet/>
      <dgm:spPr/>
      <dgm:t>
        <a:bodyPr/>
        <a:lstStyle/>
        <a:p>
          <a:r>
            <a:rPr lang="en-US"/>
            <a:t>Step 4</a:t>
          </a:r>
        </a:p>
      </dgm:t>
    </dgm:pt>
    <dgm:pt modelId="{CFE23CC6-7DE2-4E6E-9BEC-F97856E17759}" type="parTrans" cxnId="{A5D0B737-708B-49FA-AE44-FC0B9521EC07}">
      <dgm:prSet/>
      <dgm:spPr/>
      <dgm:t>
        <a:bodyPr/>
        <a:lstStyle/>
        <a:p>
          <a:endParaRPr lang="en-US"/>
        </a:p>
      </dgm:t>
    </dgm:pt>
    <dgm:pt modelId="{F78B8373-A7C1-4A9E-828E-B57E5CD5500C}" type="sibTrans" cxnId="{A5D0B737-708B-49FA-AE44-FC0B9521EC07}">
      <dgm:prSet/>
      <dgm:spPr/>
      <dgm:t>
        <a:bodyPr/>
        <a:lstStyle/>
        <a:p>
          <a:endParaRPr lang="en-US"/>
        </a:p>
      </dgm:t>
    </dgm:pt>
    <dgm:pt modelId="{51C2A26B-4544-481B-8109-5665F89AE4F6}" type="pres">
      <dgm:prSet presAssocID="{77211A33-8569-4323-949E-B937DAB37953}" presName="rootnode" presStyleCnt="0">
        <dgm:presLayoutVars>
          <dgm:chMax/>
          <dgm:chPref/>
          <dgm:dir/>
          <dgm:animLvl val="lvl"/>
        </dgm:presLayoutVars>
      </dgm:prSet>
      <dgm:spPr/>
    </dgm:pt>
    <dgm:pt modelId="{4C0094BF-89A0-4EBE-8EEA-5FCB0A65AB29}" type="pres">
      <dgm:prSet presAssocID="{C6AA832F-AF15-4214-99B9-845C823899DA}" presName="composite" presStyleCnt="0"/>
      <dgm:spPr/>
    </dgm:pt>
    <dgm:pt modelId="{5E3563F9-D78C-4259-8D35-DF85E068570B}" type="pres">
      <dgm:prSet presAssocID="{C6AA832F-AF15-4214-99B9-845C823899DA}" presName="bentUpArrow1" presStyleLbl="alignImgPlace1" presStyleIdx="0" presStyleCnt="3"/>
      <dgm:spPr/>
    </dgm:pt>
    <dgm:pt modelId="{B7961736-45C9-406A-9439-A846BE1F2081}" type="pres">
      <dgm:prSet presAssocID="{C6AA832F-AF15-4214-99B9-845C823899DA}" presName="ParentText" presStyleLbl="node1" presStyleIdx="0" presStyleCnt="4">
        <dgm:presLayoutVars>
          <dgm:chMax val="1"/>
          <dgm:chPref val="1"/>
          <dgm:bulletEnabled val="1"/>
        </dgm:presLayoutVars>
      </dgm:prSet>
      <dgm:spPr/>
    </dgm:pt>
    <dgm:pt modelId="{46F9858E-714F-4E3C-9404-3F98E4E44339}" type="pres">
      <dgm:prSet presAssocID="{C6AA832F-AF15-4214-99B9-845C823899DA}" presName="ChildText" presStyleLbl="revTx" presStyleIdx="0" presStyleCnt="3">
        <dgm:presLayoutVars>
          <dgm:chMax val="0"/>
          <dgm:chPref val="0"/>
          <dgm:bulletEnabled val="1"/>
        </dgm:presLayoutVars>
      </dgm:prSet>
      <dgm:spPr/>
    </dgm:pt>
    <dgm:pt modelId="{B0876CD4-89B6-4699-984A-EDBF505A488A}" type="pres">
      <dgm:prSet presAssocID="{2FAC2BF3-1C8C-4914-AF43-FAC0C29FF33E}" presName="sibTrans" presStyleCnt="0"/>
      <dgm:spPr/>
    </dgm:pt>
    <dgm:pt modelId="{647E7FC3-2869-46FE-88CB-1FB962A5F27C}" type="pres">
      <dgm:prSet presAssocID="{003751F6-D6D9-41AF-98F1-A088E3A9FEB5}" presName="composite" presStyleCnt="0"/>
      <dgm:spPr/>
    </dgm:pt>
    <dgm:pt modelId="{40E2BF0E-D4A3-4FC6-9ED7-A6D6C79D4FBB}" type="pres">
      <dgm:prSet presAssocID="{003751F6-D6D9-41AF-98F1-A088E3A9FEB5}" presName="bentUpArrow1" presStyleLbl="alignImgPlace1" presStyleIdx="1" presStyleCnt="3"/>
      <dgm:spPr/>
    </dgm:pt>
    <dgm:pt modelId="{5BA591EA-98AA-41BB-B388-3C3319647BE1}" type="pres">
      <dgm:prSet presAssocID="{003751F6-D6D9-41AF-98F1-A088E3A9FEB5}" presName="ParentText" presStyleLbl="node1" presStyleIdx="1" presStyleCnt="4">
        <dgm:presLayoutVars>
          <dgm:chMax val="1"/>
          <dgm:chPref val="1"/>
          <dgm:bulletEnabled val="1"/>
        </dgm:presLayoutVars>
      </dgm:prSet>
      <dgm:spPr/>
    </dgm:pt>
    <dgm:pt modelId="{0DF9467A-4158-4FBC-B29E-DB933598C0E2}" type="pres">
      <dgm:prSet presAssocID="{003751F6-D6D9-41AF-98F1-A088E3A9FEB5}" presName="ChildText" presStyleLbl="revTx" presStyleIdx="1" presStyleCnt="3">
        <dgm:presLayoutVars>
          <dgm:chMax val="0"/>
          <dgm:chPref val="0"/>
          <dgm:bulletEnabled val="1"/>
        </dgm:presLayoutVars>
      </dgm:prSet>
      <dgm:spPr/>
    </dgm:pt>
    <dgm:pt modelId="{2B060088-64B1-4286-A669-F507C1DC87C0}" type="pres">
      <dgm:prSet presAssocID="{5F7282A9-DE25-494A-B0FA-0E49061643BC}" presName="sibTrans" presStyleCnt="0"/>
      <dgm:spPr/>
    </dgm:pt>
    <dgm:pt modelId="{0B893A90-97B9-43A0-B50C-96576F78CB60}" type="pres">
      <dgm:prSet presAssocID="{E7D17834-078D-4F6C-A60C-E48061F07B54}" presName="composite" presStyleCnt="0"/>
      <dgm:spPr/>
    </dgm:pt>
    <dgm:pt modelId="{B8126D85-6763-488A-95E0-FB969E8B6ADD}" type="pres">
      <dgm:prSet presAssocID="{E7D17834-078D-4F6C-A60C-E48061F07B54}" presName="bentUpArrow1" presStyleLbl="alignImgPlace1" presStyleIdx="2" presStyleCnt="3"/>
      <dgm:spPr/>
    </dgm:pt>
    <dgm:pt modelId="{2439C4DA-DCF2-487D-AC9A-77B02BF4EAEC}" type="pres">
      <dgm:prSet presAssocID="{E7D17834-078D-4F6C-A60C-E48061F07B54}" presName="ParentText" presStyleLbl="node1" presStyleIdx="2" presStyleCnt="4">
        <dgm:presLayoutVars>
          <dgm:chMax val="1"/>
          <dgm:chPref val="1"/>
          <dgm:bulletEnabled val="1"/>
        </dgm:presLayoutVars>
      </dgm:prSet>
      <dgm:spPr/>
    </dgm:pt>
    <dgm:pt modelId="{468796D3-DA92-41D2-B44F-BC070768240C}" type="pres">
      <dgm:prSet presAssocID="{E7D17834-078D-4F6C-A60C-E48061F07B54}" presName="ChildText" presStyleLbl="revTx" presStyleIdx="2" presStyleCnt="3">
        <dgm:presLayoutVars>
          <dgm:chMax val="0"/>
          <dgm:chPref val="0"/>
          <dgm:bulletEnabled val="1"/>
        </dgm:presLayoutVars>
      </dgm:prSet>
      <dgm:spPr/>
    </dgm:pt>
    <dgm:pt modelId="{F845689D-C072-41DD-96C4-27F1D08030E4}" type="pres">
      <dgm:prSet presAssocID="{A23E3849-CC3E-4551-BA89-5349AAE4EB1F}" presName="sibTrans" presStyleCnt="0"/>
      <dgm:spPr/>
    </dgm:pt>
    <dgm:pt modelId="{ED0CC7F3-BE46-489F-8DAD-DB3F4E9D1403}" type="pres">
      <dgm:prSet presAssocID="{868E1D16-957A-4CB0-B5C9-5D8A6EE980D6}" presName="composite" presStyleCnt="0"/>
      <dgm:spPr/>
    </dgm:pt>
    <dgm:pt modelId="{B9F0C792-1960-47FB-8C92-44F18DC7C0AE}" type="pres">
      <dgm:prSet presAssocID="{868E1D16-957A-4CB0-B5C9-5D8A6EE980D6}" presName="ParentText" presStyleLbl="node1" presStyleIdx="3" presStyleCnt="4">
        <dgm:presLayoutVars>
          <dgm:chMax val="1"/>
          <dgm:chPref val="1"/>
          <dgm:bulletEnabled val="1"/>
        </dgm:presLayoutVars>
      </dgm:prSet>
      <dgm:spPr/>
    </dgm:pt>
  </dgm:ptLst>
  <dgm:cxnLst>
    <dgm:cxn modelId="{1F17F20D-71D7-4F73-A952-216759F079C7}" srcId="{003751F6-D6D9-41AF-98F1-A088E3A9FEB5}" destId="{C8D6800A-2DCD-4E17-86CE-9B43B2D5C455}" srcOrd="0" destOrd="0" parTransId="{7B2B3975-4320-462D-A6F1-53F96897BD5F}" sibTransId="{7102D53C-1455-48B5-813C-4DA2A0D2102B}"/>
    <dgm:cxn modelId="{4F543916-F105-4383-8AD7-47D0CCD7288B}" type="presOf" srcId="{DB7EC313-4EF2-4767-9981-93336CD448AC}" destId="{46F9858E-714F-4E3C-9404-3F98E4E44339}" srcOrd="0" destOrd="0" presId="urn:microsoft.com/office/officeart/2005/8/layout/StepDownProcess"/>
    <dgm:cxn modelId="{A5D0B737-708B-49FA-AE44-FC0B9521EC07}" srcId="{77211A33-8569-4323-949E-B937DAB37953}" destId="{868E1D16-957A-4CB0-B5C9-5D8A6EE980D6}" srcOrd="3" destOrd="0" parTransId="{CFE23CC6-7DE2-4E6E-9BEC-F97856E17759}" sibTransId="{F78B8373-A7C1-4A9E-828E-B57E5CD5500C}"/>
    <dgm:cxn modelId="{88C55742-0AAA-498E-94D1-09DD4D406C3E}" type="presOf" srcId="{C6AA832F-AF15-4214-99B9-845C823899DA}" destId="{B7961736-45C9-406A-9439-A846BE1F2081}" srcOrd="0" destOrd="0" presId="urn:microsoft.com/office/officeart/2005/8/layout/StepDownProcess"/>
    <dgm:cxn modelId="{22A3E049-BE74-4F6B-AE4B-CF5919A002C6}" type="presOf" srcId="{77211A33-8569-4323-949E-B937DAB37953}" destId="{51C2A26B-4544-481B-8109-5665F89AE4F6}" srcOrd="0" destOrd="0" presId="urn:microsoft.com/office/officeart/2005/8/layout/StepDownProcess"/>
    <dgm:cxn modelId="{FA37C274-0107-4E15-8EA0-A7F601EE1EFE}" type="presOf" srcId="{868E1D16-957A-4CB0-B5C9-5D8A6EE980D6}" destId="{B9F0C792-1960-47FB-8C92-44F18DC7C0AE}" srcOrd="0" destOrd="0" presId="urn:microsoft.com/office/officeart/2005/8/layout/StepDownProcess"/>
    <dgm:cxn modelId="{38D00775-1415-4162-A6EB-7070F00E6DE3}" type="presOf" srcId="{003751F6-D6D9-41AF-98F1-A088E3A9FEB5}" destId="{5BA591EA-98AA-41BB-B388-3C3319647BE1}" srcOrd="0" destOrd="0" presId="urn:microsoft.com/office/officeart/2005/8/layout/StepDownProcess"/>
    <dgm:cxn modelId="{325769A1-5979-4E04-9F01-1E8E311BA385}" type="presOf" srcId="{C8D6800A-2DCD-4E17-86CE-9B43B2D5C455}" destId="{0DF9467A-4158-4FBC-B29E-DB933598C0E2}" srcOrd="0" destOrd="0" presId="urn:microsoft.com/office/officeart/2005/8/layout/StepDownProcess"/>
    <dgm:cxn modelId="{DD6A0AAA-5A13-4D00-A55F-AA0BEDB6EF23}" srcId="{77211A33-8569-4323-949E-B937DAB37953}" destId="{E7D17834-078D-4F6C-A60C-E48061F07B54}" srcOrd="2" destOrd="0" parTransId="{FC597C42-96F4-4CE3-9DDF-942DDE85723C}" sibTransId="{A23E3849-CC3E-4551-BA89-5349AAE4EB1F}"/>
    <dgm:cxn modelId="{941958B3-DFC0-4C7E-A845-BDF5ED6432F2}" srcId="{C6AA832F-AF15-4214-99B9-845C823899DA}" destId="{DB7EC313-4EF2-4767-9981-93336CD448AC}" srcOrd="0" destOrd="0" parTransId="{AF90742D-C425-482F-B25F-744A55E36722}" sibTransId="{A9CD5934-314D-4263-8DD3-1F060715105C}"/>
    <dgm:cxn modelId="{DA1785B5-A2A1-4A95-97A4-6D63340F738B}" srcId="{77211A33-8569-4323-949E-B937DAB37953}" destId="{C6AA832F-AF15-4214-99B9-845C823899DA}" srcOrd="0" destOrd="0" parTransId="{289851D6-DC02-47C1-A7ED-A84EBC49E2AF}" sibTransId="{2FAC2BF3-1C8C-4914-AF43-FAC0C29FF33E}"/>
    <dgm:cxn modelId="{2903D2BA-6A9A-4AFA-960A-DD1F2BE52419}" type="presOf" srcId="{28495D81-D1E3-4E14-B267-8F557A99FAB6}" destId="{468796D3-DA92-41D2-B44F-BC070768240C}" srcOrd="0" destOrd="0" presId="urn:microsoft.com/office/officeart/2005/8/layout/StepDownProcess"/>
    <dgm:cxn modelId="{D3DAADCA-2A25-4239-B286-339D918886F2}" srcId="{77211A33-8569-4323-949E-B937DAB37953}" destId="{003751F6-D6D9-41AF-98F1-A088E3A9FEB5}" srcOrd="1" destOrd="0" parTransId="{9268F0EC-EB8F-4C3C-9583-044CED68032A}" sibTransId="{5F7282A9-DE25-494A-B0FA-0E49061643BC}"/>
    <dgm:cxn modelId="{97DD34CB-EC09-483B-B066-2AB6F33A543A}" srcId="{E7D17834-078D-4F6C-A60C-E48061F07B54}" destId="{28495D81-D1E3-4E14-B267-8F557A99FAB6}" srcOrd="0" destOrd="0" parTransId="{4C120028-EB10-4E5D-AE47-9F564C9A26C4}" sibTransId="{AEC7D0EE-885C-4B55-8C37-88B57EA962DC}"/>
    <dgm:cxn modelId="{553DDCFF-5745-43FC-AF66-6249AA8A6E40}" type="presOf" srcId="{E7D17834-078D-4F6C-A60C-E48061F07B54}" destId="{2439C4DA-DCF2-487D-AC9A-77B02BF4EAEC}" srcOrd="0" destOrd="0" presId="urn:microsoft.com/office/officeart/2005/8/layout/StepDownProcess"/>
    <dgm:cxn modelId="{D4E2B10B-65BC-469D-B780-A767D6014DAD}" type="presParOf" srcId="{51C2A26B-4544-481B-8109-5665F89AE4F6}" destId="{4C0094BF-89A0-4EBE-8EEA-5FCB0A65AB29}" srcOrd="0" destOrd="0" presId="urn:microsoft.com/office/officeart/2005/8/layout/StepDownProcess"/>
    <dgm:cxn modelId="{BA94C71D-B89C-4C63-AFD8-B0098122B256}" type="presParOf" srcId="{4C0094BF-89A0-4EBE-8EEA-5FCB0A65AB29}" destId="{5E3563F9-D78C-4259-8D35-DF85E068570B}" srcOrd="0" destOrd="0" presId="urn:microsoft.com/office/officeart/2005/8/layout/StepDownProcess"/>
    <dgm:cxn modelId="{26C46C36-565E-4FD9-BF8D-1E59BF6A0FA3}" type="presParOf" srcId="{4C0094BF-89A0-4EBE-8EEA-5FCB0A65AB29}" destId="{B7961736-45C9-406A-9439-A846BE1F2081}" srcOrd="1" destOrd="0" presId="urn:microsoft.com/office/officeart/2005/8/layout/StepDownProcess"/>
    <dgm:cxn modelId="{9926934C-1F76-455E-8D93-2BCB49CCE5B0}" type="presParOf" srcId="{4C0094BF-89A0-4EBE-8EEA-5FCB0A65AB29}" destId="{46F9858E-714F-4E3C-9404-3F98E4E44339}" srcOrd="2" destOrd="0" presId="urn:microsoft.com/office/officeart/2005/8/layout/StepDownProcess"/>
    <dgm:cxn modelId="{D5C761D4-677A-4F50-97C0-277D2C5F84E9}" type="presParOf" srcId="{51C2A26B-4544-481B-8109-5665F89AE4F6}" destId="{B0876CD4-89B6-4699-984A-EDBF505A488A}" srcOrd="1" destOrd="0" presId="urn:microsoft.com/office/officeart/2005/8/layout/StepDownProcess"/>
    <dgm:cxn modelId="{F1E2683F-2A65-4E25-BA00-92C9904D389F}" type="presParOf" srcId="{51C2A26B-4544-481B-8109-5665F89AE4F6}" destId="{647E7FC3-2869-46FE-88CB-1FB962A5F27C}" srcOrd="2" destOrd="0" presId="urn:microsoft.com/office/officeart/2005/8/layout/StepDownProcess"/>
    <dgm:cxn modelId="{309DE545-3520-4801-86A2-51696486E720}" type="presParOf" srcId="{647E7FC3-2869-46FE-88CB-1FB962A5F27C}" destId="{40E2BF0E-D4A3-4FC6-9ED7-A6D6C79D4FBB}" srcOrd="0" destOrd="0" presId="urn:microsoft.com/office/officeart/2005/8/layout/StepDownProcess"/>
    <dgm:cxn modelId="{B76BA7A6-5A74-468E-965D-A9DA2441A21D}" type="presParOf" srcId="{647E7FC3-2869-46FE-88CB-1FB962A5F27C}" destId="{5BA591EA-98AA-41BB-B388-3C3319647BE1}" srcOrd="1" destOrd="0" presId="urn:microsoft.com/office/officeart/2005/8/layout/StepDownProcess"/>
    <dgm:cxn modelId="{4EB40797-1AAA-4B50-B668-A5820D8BC7A9}" type="presParOf" srcId="{647E7FC3-2869-46FE-88CB-1FB962A5F27C}" destId="{0DF9467A-4158-4FBC-B29E-DB933598C0E2}" srcOrd="2" destOrd="0" presId="urn:microsoft.com/office/officeart/2005/8/layout/StepDownProcess"/>
    <dgm:cxn modelId="{5EE87224-E58E-4BCC-AD00-4929A7BF9D03}" type="presParOf" srcId="{51C2A26B-4544-481B-8109-5665F89AE4F6}" destId="{2B060088-64B1-4286-A669-F507C1DC87C0}" srcOrd="3" destOrd="0" presId="urn:microsoft.com/office/officeart/2005/8/layout/StepDownProcess"/>
    <dgm:cxn modelId="{4FF444D5-54A4-4371-B920-DAB62641603D}" type="presParOf" srcId="{51C2A26B-4544-481B-8109-5665F89AE4F6}" destId="{0B893A90-97B9-43A0-B50C-96576F78CB60}" srcOrd="4" destOrd="0" presId="urn:microsoft.com/office/officeart/2005/8/layout/StepDownProcess"/>
    <dgm:cxn modelId="{BBF20D42-D4D0-4833-B62E-AEDAC62D252A}" type="presParOf" srcId="{0B893A90-97B9-43A0-B50C-96576F78CB60}" destId="{B8126D85-6763-488A-95E0-FB969E8B6ADD}" srcOrd="0" destOrd="0" presId="urn:microsoft.com/office/officeart/2005/8/layout/StepDownProcess"/>
    <dgm:cxn modelId="{6333FE07-2912-4B18-9869-592BA67F70DA}" type="presParOf" srcId="{0B893A90-97B9-43A0-B50C-96576F78CB60}" destId="{2439C4DA-DCF2-487D-AC9A-77B02BF4EAEC}" srcOrd="1" destOrd="0" presId="urn:microsoft.com/office/officeart/2005/8/layout/StepDownProcess"/>
    <dgm:cxn modelId="{91EB27EE-D466-43B6-B2E2-791E3A716A23}" type="presParOf" srcId="{0B893A90-97B9-43A0-B50C-96576F78CB60}" destId="{468796D3-DA92-41D2-B44F-BC070768240C}" srcOrd="2" destOrd="0" presId="urn:microsoft.com/office/officeart/2005/8/layout/StepDownProcess"/>
    <dgm:cxn modelId="{12CBB0D7-E1F7-41AE-BDE1-9A09796C1D94}" type="presParOf" srcId="{51C2A26B-4544-481B-8109-5665F89AE4F6}" destId="{F845689D-C072-41DD-96C4-27F1D08030E4}" srcOrd="5" destOrd="0" presId="urn:microsoft.com/office/officeart/2005/8/layout/StepDownProcess"/>
    <dgm:cxn modelId="{2A918CD1-98B3-42AD-8280-9B5F43400164}" type="presParOf" srcId="{51C2A26B-4544-481B-8109-5665F89AE4F6}" destId="{ED0CC7F3-BE46-489F-8DAD-DB3F4E9D1403}" srcOrd="6" destOrd="0" presId="urn:microsoft.com/office/officeart/2005/8/layout/StepDownProcess"/>
    <dgm:cxn modelId="{E854D237-68B0-402E-BE9E-6AC30E0932F6}" type="presParOf" srcId="{ED0CC7F3-BE46-489F-8DAD-DB3F4E9D1403}" destId="{B9F0C792-1960-47FB-8C92-44F18DC7C0AE}"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211A33-8569-4323-949E-B937DAB3795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C6AA832F-AF15-4214-99B9-845C823899DA}">
      <dgm:prSet phldrT="[Text]"/>
      <dgm:spPr/>
      <dgm:t>
        <a:bodyPr/>
        <a:lstStyle/>
        <a:p>
          <a:r>
            <a:rPr lang="en-US"/>
            <a:t>Step 1</a:t>
          </a:r>
        </a:p>
      </dgm:t>
    </dgm:pt>
    <dgm:pt modelId="{289851D6-DC02-47C1-A7ED-A84EBC49E2AF}" type="parTrans" cxnId="{DA1785B5-A2A1-4A95-97A4-6D63340F738B}">
      <dgm:prSet/>
      <dgm:spPr/>
      <dgm:t>
        <a:bodyPr/>
        <a:lstStyle/>
        <a:p>
          <a:endParaRPr lang="en-US"/>
        </a:p>
      </dgm:t>
    </dgm:pt>
    <dgm:pt modelId="{2FAC2BF3-1C8C-4914-AF43-FAC0C29FF33E}" type="sibTrans" cxnId="{DA1785B5-A2A1-4A95-97A4-6D63340F738B}">
      <dgm:prSet/>
      <dgm:spPr/>
      <dgm:t>
        <a:bodyPr/>
        <a:lstStyle/>
        <a:p>
          <a:endParaRPr lang="en-US"/>
        </a:p>
      </dgm:t>
    </dgm:pt>
    <dgm:pt modelId="{003751F6-D6D9-41AF-98F1-A088E3A9FEB5}">
      <dgm:prSet phldrT="[Text]"/>
      <dgm:spPr/>
      <dgm:t>
        <a:bodyPr/>
        <a:lstStyle/>
        <a:p>
          <a:r>
            <a:rPr lang="en-US"/>
            <a:t>Step 2</a:t>
          </a:r>
        </a:p>
      </dgm:t>
    </dgm:pt>
    <dgm:pt modelId="{9268F0EC-EB8F-4C3C-9583-044CED68032A}" type="parTrans" cxnId="{D3DAADCA-2A25-4239-B286-339D918886F2}">
      <dgm:prSet/>
      <dgm:spPr/>
      <dgm:t>
        <a:bodyPr/>
        <a:lstStyle/>
        <a:p>
          <a:endParaRPr lang="en-US"/>
        </a:p>
      </dgm:t>
    </dgm:pt>
    <dgm:pt modelId="{5F7282A9-DE25-494A-B0FA-0E49061643BC}" type="sibTrans" cxnId="{D3DAADCA-2A25-4239-B286-339D918886F2}">
      <dgm:prSet/>
      <dgm:spPr/>
      <dgm:t>
        <a:bodyPr/>
        <a:lstStyle/>
        <a:p>
          <a:endParaRPr lang="en-US"/>
        </a:p>
      </dgm:t>
    </dgm:pt>
    <dgm:pt modelId="{E7D17834-078D-4F6C-A60C-E48061F07B54}">
      <dgm:prSet phldrT="[Text]"/>
      <dgm:spPr/>
      <dgm:t>
        <a:bodyPr/>
        <a:lstStyle/>
        <a:p>
          <a:r>
            <a:rPr lang="en-US"/>
            <a:t>Step 3</a:t>
          </a:r>
        </a:p>
      </dgm:t>
    </dgm:pt>
    <dgm:pt modelId="{FC597C42-96F4-4CE3-9DDF-942DDE85723C}" type="parTrans" cxnId="{DD6A0AAA-5A13-4D00-A55F-AA0BEDB6EF23}">
      <dgm:prSet/>
      <dgm:spPr/>
      <dgm:t>
        <a:bodyPr/>
        <a:lstStyle/>
        <a:p>
          <a:endParaRPr lang="en-US"/>
        </a:p>
      </dgm:t>
    </dgm:pt>
    <dgm:pt modelId="{A23E3849-CC3E-4551-BA89-5349AAE4EB1F}" type="sibTrans" cxnId="{DD6A0AAA-5A13-4D00-A55F-AA0BEDB6EF23}">
      <dgm:prSet/>
      <dgm:spPr/>
      <dgm:t>
        <a:bodyPr/>
        <a:lstStyle/>
        <a:p>
          <a:endParaRPr lang="en-US"/>
        </a:p>
      </dgm:t>
    </dgm:pt>
    <dgm:pt modelId="{868E1D16-957A-4CB0-B5C9-5D8A6EE980D6}">
      <dgm:prSet/>
      <dgm:spPr/>
      <dgm:t>
        <a:bodyPr/>
        <a:lstStyle/>
        <a:p>
          <a:r>
            <a:rPr lang="en-US"/>
            <a:t>Step 4</a:t>
          </a:r>
        </a:p>
      </dgm:t>
    </dgm:pt>
    <dgm:pt modelId="{CFE23CC6-7DE2-4E6E-9BEC-F97856E17759}" type="parTrans" cxnId="{A5D0B737-708B-49FA-AE44-FC0B9521EC07}">
      <dgm:prSet/>
      <dgm:spPr/>
      <dgm:t>
        <a:bodyPr/>
        <a:lstStyle/>
        <a:p>
          <a:endParaRPr lang="en-US"/>
        </a:p>
      </dgm:t>
    </dgm:pt>
    <dgm:pt modelId="{F78B8373-A7C1-4A9E-828E-B57E5CD5500C}" type="sibTrans" cxnId="{A5D0B737-708B-49FA-AE44-FC0B9521EC07}">
      <dgm:prSet/>
      <dgm:spPr/>
      <dgm:t>
        <a:bodyPr/>
        <a:lstStyle/>
        <a:p>
          <a:endParaRPr lang="en-US"/>
        </a:p>
      </dgm:t>
    </dgm:pt>
    <dgm:pt modelId="{51C2A26B-4544-481B-8109-5665F89AE4F6}" type="pres">
      <dgm:prSet presAssocID="{77211A33-8569-4323-949E-B937DAB37953}" presName="rootnode" presStyleCnt="0">
        <dgm:presLayoutVars>
          <dgm:chMax/>
          <dgm:chPref/>
          <dgm:dir/>
          <dgm:animLvl val="lvl"/>
        </dgm:presLayoutVars>
      </dgm:prSet>
      <dgm:spPr/>
    </dgm:pt>
    <dgm:pt modelId="{4C0094BF-89A0-4EBE-8EEA-5FCB0A65AB29}" type="pres">
      <dgm:prSet presAssocID="{C6AA832F-AF15-4214-99B9-845C823899DA}" presName="composite" presStyleCnt="0"/>
      <dgm:spPr/>
    </dgm:pt>
    <dgm:pt modelId="{5E3563F9-D78C-4259-8D35-DF85E068570B}" type="pres">
      <dgm:prSet presAssocID="{C6AA832F-AF15-4214-99B9-845C823899DA}" presName="bentUpArrow1" presStyleLbl="alignImgPlace1" presStyleIdx="0" presStyleCnt="3"/>
      <dgm:spPr/>
    </dgm:pt>
    <dgm:pt modelId="{B7961736-45C9-406A-9439-A846BE1F2081}" type="pres">
      <dgm:prSet presAssocID="{C6AA832F-AF15-4214-99B9-845C823899DA}" presName="ParentText" presStyleLbl="node1" presStyleIdx="0" presStyleCnt="4">
        <dgm:presLayoutVars>
          <dgm:chMax val="1"/>
          <dgm:chPref val="1"/>
          <dgm:bulletEnabled val="1"/>
        </dgm:presLayoutVars>
      </dgm:prSet>
      <dgm:spPr/>
    </dgm:pt>
    <dgm:pt modelId="{46F9858E-714F-4E3C-9404-3F98E4E44339}" type="pres">
      <dgm:prSet presAssocID="{C6AA832F-AF15-4214-99B9-845C823899DA}" presName="ChildText" presStyleLbl="revTx" presStyleIdx="0" presStyleCnt="3">
        <dgm:presLayoutVars>
          <dgm:chMax val="0"/>
          <dgm:chPref val="0"/>
          <dgm:bulletEnabled val="1"/>
        </dgm:presLayoutVars>
      </dgm:prSet>
      <dgm:spPr/>
    </dgm:pt>
    <dgm:pt modelId="{B0876CD4-89B6-4699-984A-EDBF505A488A}" type="pres">
      <dgm:prSet presAssocID="{2FAC2BF3-1C8C-4914-AF43-FAC0C29FF33E}" presName="sibTrans" presStyleCnt="0"/>
      <dgm:spPr/>
    </dgm:pt>
    <dgm:pt modelId="{647E7FC3-2869-46FE-88CB-1FB962A5F27C}" type="pres">
      <dgm:prSet presAssocID="{003751F6-D6D9-41AF-98F1-A088E3A9FEB5}" presName="composite" presStyleCnt="0"/>
      <dgm:spPr/>
    </dgm:pt>
    <dgm:pt modelId="{40E2BF0E-D4A3-4FC6-9ED7-A6D6C79D4FBB}" type="pres">
      <dgm:prSet presAssocID="{003751F6-D6D9-41AF-98F1-A088E3A9FEB5}" presName="bentUpArrow1" presStyleLbl="alignImgPlace1" presStyleIdx="1" presStyleCnt="3"/>
      <dgm:spPr/>
    </dgm:pt>
    <dgm:pt modelId="{5BA591EA-98AA-41BB-B388-3C3319647BE1}" type="pres">
      <dgm:prSet presAssocID="{003751F6-D6D9-41AF-98F1-A088E3A9FEB5}" presName="ParentText" presStyleLbl="node1" presStyleIdx="1" presStyleCnt="4">
        <dgm:presLayoutVars>
          <dgm:chMax val="1"/>
          <dgm:chPref val="1"/>
          <dgm:bulletEnabled val="1"/>
        </dgm:presLayoutVars>
      </dgm:prSet>
      <dgm:spPr/>
    </dgm:pt>
    <dgm:pt modelId="{0DF9467A-4158-4FBC-B29E-DB933598C0E2}" type="pres">
      <dgm:prSet presAssocID="{003751F6-D6D9-41AF-98F1-A088E3A9FEB5}" presName="ChildText" presStyleLbl="revTx" presStyleIdx="1" presStyleCnt="3">
        <dgm:presLayoutVars>
          <dgm:chMax val="0"/>
          <dgm:chPref val="0"/>
          <dgm:bulletEnabled val="1"/>
        </dgm:presLayoutVars>
      </dgm:prSet>
      <dgm:spPr/>
    </dgm:pt>
    <dgm:pt modelId="{2B060088-64B1-4286-A669-F507C1DC87C0}" type="pres">
      <dgm:prSet presAssocID="{5F7282A9-DE25-494A-B0FA-0E49061643BC}" presName="sibTrans" presStyleCnt="0"/>
      <dgm:spPr/>
    </dgm:pt>
    <dgm:pt modelId="{0B893A90-97B9-43A0-B50C-96576F78CB60}" type="pres">
      <dgm:prSet presAssocID="{E7D17834-078D-4F6C-A60C-E48061F07B54}" presName="composite" presStyleCnt="0"/>
      <dgm:spPr/>
    </dgm:pt>
    <dgm:pt modelId="{B8126D85-6763-488A-95E0-FB969E8B6ADD}" type="pres">
      <dgm:prSet presAssocID="{E7D17834-078D-4F6C-A60C-E48061F07B54}" presName="bentUpArrow1" presStyleLbl="alignImgPlace1" presStyleIdx="2" presStyleCnt="3"/>
      <dgm:spPr/>
    </dgm:pt>
    <dgm:pt modelId="{2439C4DA-DCF2-487D-AC9A-77B02BF4EAEC}" type="pres">
      <dgm:prSet presAssocID="{E7D17834-078D-4F6C-A60C-E48061F07B54}" presName="ParentText" presStyleLbl="node1" presStyleIdx="2" presStyleCnt="4">
        <dgm:presLayoutVars>
          <dgm:chMax val="1"/>
          <dgm:chPref val="1"/>
          <dgm:bulletEnabled val="1"/>
        </dgm:presLayoutVars>
      </dgm:prSet>
      <dgm:spPr/>
    </dgm:pt>
    <dgm:pt modelId="{468796D3-DA92-41D2-B44F-BC070768240C}" type="pres">
      <dgm:prSet presAssocID="{E7D17834-078D-4F6C-A60C-E48061F07B54}" presName="ChildText" presStyleLbl="revTx" presStyleIdx="2" presStyleCnt="3">
        <dgm:presLayoutVars>
          <dgm:chMax val="0"/>
          <dgm:chPref val="0"/>
          <dgm:bulletEnabled val="1"/>
        </dgm:presLayoutVars>
      </dgm:prSet>
      <dgm:spPr/>
    </dgm:pt>
    <dgm:pt modelId="{F845689D-C072-41DD-96C4-27F1D08030E4}" type="pres">
      <dgm:prSet presAssocID="{A23E3849-CC3E-4551-BA89-5349AAE4EB1F}" presName="sibTrans" presStyleCnt="0"/>
      <dgm:spPr/>
    </dgm:pt>
    <dgm:pt modelId="{ED0CC7F3-BE46-489F-8DAD-DB3F4E9D1403}" type="pres">
      <dgm:prSet presAssocID="{868E1D16-957A-4CB0-B5C9-5D8A6EE980D6}" presName="composite" presStyleCnt="0"/>
      <dgm:spPr/>
    </dgm:pt>
    <dgm:pt modelId="{B9F0C792-1960-47FB-8C92-44F18DC7C0AE}" type="pres">
      <dgm:prSet presAssocID="{868E1D16-957A-4CB0-B5C9-5D8A6EE980D6}" presName="ParentText" presStyleLbl="node1" presStyleIdx="3" presStyleCnt="4">
        <dgm:presLayoutVars>
          <dgm:chMax val="1"/>
          <dgm:chPref val="1"/>
          <dgm:bulletEnabled val="1"/>
        </dgm:presLayoutVars>
      </dgm:prSet>
      <dgm:spPr/>
    </dgm:pt>
  </dgm:ptLst>
  <dgm:cxnLst>
    <dgm:cxn modelId="{A5D0B737-708B-49FA-AE44-FC0B9521EC07}" srcId="{77211A33-8569-4323-949E-B937DAB37953}" destId="{868E1D16-957A-4CB0-B5C9-5D8A6EE980D6}" srcOrd="3" destOrd="0" parTransId="{CFE23CC6-7DE2-4E6E-9BEC-F97856E17759}" sibTransId="{F78B8373-A7C1-4A9E-828E-B57E5CD5500C}"/>
    <dgm:cxn modelId="{88C55742-0AAA-498E-94D1-09DD4D406C3E}" type="presOf" srcId="{C6AA832F-AF15-4214-99B9-845C823899DA}" destId="{B7961736-45C9-406A-9439-A846BE1F2081}" srcOrd="0" destOrd="0" presId="urn:microsoft.com/office/officeart/2005/8/layout/StepDownProcess"/>
    <dgm:cxn modelId="{22A3E049-BE74-4F6B-AE4B-CF5919A002C6}" type="presOf" srcId="{77211A33-8569-4323-949E-B937DAB37953}" destId="{51C2A26B-4544-481B-8109-5665F89AE4F6}" srcOrd="0" destOrd="0" presId="urn:microsoft.com/office/officeart/2005/8/layout/StepDownProcess"/>
    <dgm:cxn modelId="{FA37C274-0107-4E15-8EA0-A7F601EE1EFE}" type="presOf" srcId="{868E1D16-957A-4CB0-B5C9-5D8A6EE980D6}" destId="{B9F0C792-1960-47FB-8C92-44F18DC7C0AE}" srcOrd="0" destOrd="0" presId="urn:microsoft.com/office/officeart/2005/8/layout/StepDownProcess"/>
    <dgm:cxn modelId="{38D00775-1415-4162-A6EB-7070F00E6DE3}" type="presOf" srcId="{003751F6-D6D9-41AF-98F1-A088E3A9FEB5}" destId="{5BA591EA-98AA-41BB-B388-3C3319647BE1}" srcOrd="0" destOrd="0" presId="urn:microsoft.com/office/officeart/2005/8/layout/StepDownProcess"/>
    <dgm:cxn modelId="{DD6A0AAA-5A13-4D00-A55F-AA0BEDB6EF23}" srcId="{77211A33-8569-4323-949E-B937DAB37953}" destId="{E7D17834-078D-4F6C-A60C-E48061F07B54}" srcOrd="2" destOrd="0" parTransId="{FC597C42-96F4-4CE3-9DDF-942DDE85723C}" sibTransId="{A23E3849-CC3E-4551-BA89-5349AAE4EB1F}"/>
    <dgm:cxn modelId="{DA1785B5-A2A1-4A95-97A4-6D63340F738B}" srcId="{77211A33-8569-4323-949E-B937DAB37953}" destId="{C6AA832F-AF15-4214-99B9-845C823899DA}" srcOrd="0" destOrd="0" parTransId="{289851D6-DC02-47C1-A7ED-A84EBC49E2AF}" sibTransId="{2FAC2BF3-1C8C-4914-AF43-FAC0C29FF33E}"/>
    <dgm:cxn modelId="{D3DAADCA-2A25-4239-B286-339D918886F2}" srcId="{77211A33-8569-4323-949E-B937DAB37953}" destId="{003751F6-D6D9-41AF-98F1-A088E3A9FEB5}" srcOrd="1" destOrd="0" parTransId="{9268F0EC-EB8F-4C3C-9583-044CED68032A}" sibTransId="{5F7282A9-DE25-494A-B0FA-0E49061643BC}"/>
    <dgm:cxn modelId="{553DDCFF-5745-43FC-AF66-6249AA8A6E40}" type="presOf" srcId="{E7D17834-078D-4F6C-A60C-E48061F07B54}" destId="{2439C4DA-DCF2-487D-AC9A-77B02BF4EAEC}" srcOrd="0" destOrd="0" presId="urn:microsoft.com/office/officeart/2005/8/layout/StepDownProcess"/>
    <dgm:cxn modelId="{D4E2B10B-65BC-469D-B780-A767D6014DAD}" type="presParOf" srcId="{51C2A26B-4544-481B-8109-5665F89AE4F6}" destId="{4C0094BF-89A0-4EBE-8EEA-5FCB0A65AB29}" srcOrd="0" destOrd="0" presId="urn:microsoft.com/office/officeart/2005/8/layout/StepDownProcess"/>
    <dgm:cxn modelId="{BA94C71D-B89C-4C63-AFD8-B0098122B256}" type="presParOf" srcId="{4C0094BF-89A0-4EBE-8EEA-5FCB0A65AB29}" destId="{5E3563F9-D78C-4259-8D35-DF85E068570B}" srcOrd="0" destOrd="0" presId="urn:microsoft.com/office/officeart/2005/8/layout/StepDownProcess"/>
    <dgm:cxn modelId="{26C46C36-565E-4FD9-BF8D-1E59BF6A0FA3}" type="presParOf" srcId="{4C0094BF-89A0-4EBE-8EEA-5FCB0A65AB29}" destId="{B7961736-45C9-406A-9439-A846BE1F2081}" srcOrd="1" destOrd="0" presId="urn:microsoft.com/office/officeart/2005/8/layout/StepDownProcess"/>
    <dgm:cxn modelId="{9926934C-1F76-455E-8D93-2BCB49CCE5B0}" type="presParOf" srcId="{4C0094BF-89A0-4EBE-8EEA-5FCB0A65AB29}" destId="{46F9858E-714F-4E3C-9404-3F98E4E44339}" srcOrd="2" destOrd="0" presId="urn:microsoft.com/office/officeart/2005/8/layout/StepDownProcess"/>
    <dgm:cxn modelId="{D5C761D4-677A-4F50-97C0-277D2C5F84E9}" type="presParOf" srcId="{51C2A26B-4544-481B-8109-5665F89AE4F6}" destId="{B0876CD4-89B6-4699-984A-EDBF505A488A}" srcOrd="1" destOrd="0" presId="urn:microsoft.com/office/officeart/2005/8/layout/StepDownProcess"/>
    <dgm:cxn modelId="{F1E2683F-2A65-4E25-BA00-92C9904D389F}" type="presParOf" srcId="{51C2A26B-4544-481B-8109-5665F89AE4F6}" destId="{647E7FC3-2869-46FE-88CB-1FB962A5F27C}" srcOrd="2" destOrd="0" presId="urn:microsoft.com/office/officeart/2005/8/layout/StepDownProcess"/>
    <dgm:cxn modelId="{309DE545-3520-4801-86A2-51696486E720}" type="presParOf" srcId="{647E7FC3-2869-46FE-88CB-1FB962A5F27C}" destId="{40E2BF0E-D4A3-4FC6-9ED7-A6D6C79D4FBB}" srcOrd="0" destOrd="0" presId="urn:microsoft.com/office/officeart/2005/8/layout/StepDownProcess"/>
    <dgm:cxn modelId="{B76BA7A6-5A74-468E-965D-A9DA2441A21D}" type="presParOf" srcId="{647E7FC3-2869-46FE-88CB-1FB962A5F27C}" destId="{5BA591EA-98AA-41BB-B388-3C3319647BE1}" srcOrd="1" destOrd="0" presId="urn:microsoft.com/office/officeart/2005/8/layout/StepDownProcess"/>
    <dgm:cxn modelId="{4EB40797-1AAA-4B50-B668-A5820D8BC7A9}" type="presParOf" srcId="{647E7FC3-2869-46FE-88CB-1FB962A5F27C}" destId="{0DF9467A-4158-4FBC-B29E-DB933598C0E2}" srcOrd="2" destOrd="0" presId="urn:microsoft.com/office/officeart/2005/8/layout/StepDownProcess"/>
    <dgm:cxn modelId="{5EE87224-E58E-4BCC-AD00-4929A7BF9D03}" type="presParOf" srcId="{51C2A26B-4544-481B-8109-5665F89AE4F6}" destId="{2B060088-64B1-4286-A669-F507C1DC87C0}" srcOrd="3" destOrd="0" presId="urn:microsoft.com/office/officeart/2005/8/layout/StepDownProcess"/>
    <dgm:cxn modelId="{4FF444D5-54A4-4371-B920-DAB62641603D}" type="presParOf" srcId="{51C2A26B-4544-481B-8109-5665F89AE4F6}" destId="{0B893A90-97B9-43A0-B50C-96576F78CB60}" srcOrd="4" destOrd="0" presId="urn:microsoft.com/office/officeart/2005/8/layout/StepDownProcess"/>
    <dgm:cxn modelId="{BBF20D42-D4D0-4833-B62E-AEDAC62D252A}" type="presParOf" srcId="{0B893A90-97B9-43A0-B50C-96576F78CB60}" destId="{B8126D85-6763-488A-95E0-FB969E8B6ADD}" srcOrd="0" destOrd="0" presId="urn:microsoft.com/office/officeart/2005/8/layout/StepDownProcess"/>
    <dgm:cxn modelId="{6333FE07-2912-4B18-9869-592BA67F70DA}" type="presParOf" srcId="{0B893A90-97B9-43A0-B50C-96576F78CB60}" destId="{2439C4DA-DCF2-487D-AC9A-77B02BF4EAEC}" srcOrd="1" destOrd="0" presId="urn:microsoft.com/office/officeart/2005/8/layout/StepDownProcess"/>
    <dgm:cxn modelId="{91EB27EE-D466-43B6-B2E2-791E3A716A23}" type="presParOf" srcId="{0B893A90-97B9-43A0-B50C-96576F78CB60}" destId="{468796D3-DA92-41D2-B44F-BC070768240C}" srcOrd="2" destOrd="0" presId="urn:microsoft.com/office/officeart/2005/8/layout/StepDownProcess"/>
    <dgm:cxn modelId="{12CBB0D7-E1F7-41AE-BDE1-9A09796C1D94}" type="presParOf" srcId="{51C2A26B-4544-481B-8109-5665F89AE4F6}" destId="{F845689D-C072-41DD-96C4-27F1D08030E4}" srcOrd="5" destOrd="0" presId="urn:microsoft.com/office/officeart/2005/8/layout/StepDownProcess"/>
    <dgm:cxn modelId="{2A918CD1-98B3-42AD-8280-9B5F43400164}" type="presParOf" srcId="{51C2A26B-4544-481B-8109-5665F89AE4F6}" destId="{ED0CC7F3-BE46-489F-8DAD-DB3F4E9D1403}" srcOrd="6" destOrd="0" presId="urn:microsoft.com/office/officeart/2005/8/layout/StepDownProcess"/>
    <dgm:cxn modelId="{E854D237-68B0-402E-BE9E-6AC30E0932F6}" type="presParOf" srcId="{ED0CC7F3-BE46-489F-8DAD-DB3F4E9D1403}" destId="{B9F0C792-1960-47FB-8C92-44F18DC7C0AE}"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327085"/>
          <a:ext cx="11066462" cy="0"/>
        </a:xfrm>
        <a:prstGeom prst="lin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E37A6A-8F95-4F28-92FC-1FE8089D7DAF}">
      <dsp:nvSpPr>
        <dsp:cNvPr id="0" name=""/>
        <dsp:cNvSpPr/>
      </dsp:nvSpPr>
      <dsp:spPr>
        <a:xfrm>
          <a:off x="165996" y="1442793"/>
          <a:ext cx="2434621" cy="5585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mj-lt"/>
            </a:rPr>
            <a:t>September 22</a:t>
          </a:r>
        </a:p>
      </dsp:txBody>
      <dsp:txXfrm>
        <a:off x="165996" y="1442793"/>
        <a:ext cx="2434621" cy="558500"/>
      </dsp:txXfrm>
    </dsp:sp>
    <dsp:sp modelId="{255B3FC7-BD87-4810-87ED-7952D0F23157}">
      <dsp:nvSpPr>
        <dsp:cNvPr id="0" name=""/>
        <dsp:cNvSpPr/>
      </dsp:nvSpPr>
      <dsp:spPr>
        <a:xfrm>
          <a:off x="165996" y="880103"/>
          <a:ext cx="2434621" cy="56268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b="0" i="0" kern="1200">
              <a:latin typeface="Calibri" panose="020F0502020204030204" pitchFamily="34" charset="0"/>
              <a:ea typeface="+mn-ea"/>
              <a:cs typeface="Calibri" panose="020F0502020204030204" pitchFamily="34" charset="0"/>
            </a:rPr>
            <a:t>- Governor signed SB 1376</a:t>
          </a:r>
        </a:p>
      </dsp:txBody>
      <dsp:txXfrm>
        <a:off x="165996" y="880103"/>
        <a:ext cx="2434621" cy="562689"/>
      </dsp:txXfrm>
    </dsp:sp>
    <dsp:sp modelId="{DF478A7F-4668-4E0A-86F7-C1205CF5AA73}">
      <dsp:nvSpPr>
        <dsp:cNvPr id="0" name=""/>
        <dsp:cNvSpPr/>
      </dsp:nvSpPr>
      <dsp:spPr>
        <a:xfrm>
          <a:off x="1383307" y="2001293"/>
          <a:ext cx="0" cy="325791"/>
        </a:xfrm>
        <a:prstGeom prst="line">
          <a:avLst/>
        </a:pr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C68C37A-C349-49AE-97A1-63D110D2C7D1}">
      <dsp:nvSpPr>
        <dsp:cNvPr id="0" name=""/>
        <dsp:cNvSpPr/>
      </dsp:nvSpPr>
      <dsp:spPr>
        <a:xfrm>
          <a:off x="1549304" y="2652877"/>
          <a:ext cx="2434621" cy="5585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mj-lt"/>
            </a:rPr>
            <a:t>March 4</a:t>
          </a:r>
        </a:p>
      </dsp:txBody>
      <dsp:txXfrm>
        <a:off x="1549304" y="2652877"/>
        <a:ext cx="2434621" cy="558500"/>
      </dsp:txXfrm>
    </dsp:sp>
    <dsp:sp modelId="{A01D9671-7007-4F3F-98D6-A9730C5B45E4}">
      <dsp:nvSpPr>
        <dsp:cNvPr id="0" name=""/>
        <dsp:cNvSpPr/>
      </dsp:nvSpPr>
      <dsp:spPr>
        <a:xfrm>
          <a:off x="1549304" y="3211377"/>
          <a:ext cx="2434621" cy="861617"/>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latin typeface="Calibri" panose="020F0502020204030204"/>
            </a:rPr>
            <a:t>- Commission opened a Rulemaking (R.)19-02-012 to implement SB 1376</a:t>
          </a:r>
        </a:p>
      </dsp:txBody>
      <dsp:txXfrm>
        <a:off x="1549304" y="3211377"/>
        <a:ext cx="2434621" cy="861617"/>
      </dsp:txXfrm>
    </dsp:sp>
    <dsp:sp modelId="{D4347EDB-4883-4C4B-A672-6266C9702B5A}">
      <dsp:nvSpPr>
        <dsp:cNvPr id="0" name=""/>
        <dsp:cNvSpPr/>
      </dsp:nvSpPr>
      <dsp:spPr>
        <a:xfrm>
          <a:off x="2766615" y="2327085"/>
          <a:ext cx="0" cy="325791"/>
        </a:xfrm>
        <a:prstGeom prst="line">
          <a:avLst/>
        </a:pr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D7F9BE3-3008-4E5E-96F3-C71D72649902}">
      <dsp:nvSpPr>
        <dsp:cNvPr id="0" name=""/>
        <dsp:cNvSpPr/>
      </dsp:nvSpPr>
      <dsp:spPr>
        <a:xfrm rot="2700000">
          <a:off x="1347106" y="2290884"/>
          <a:ext cx="72401" cy="7240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0813CD-B7B7-4CC7-9B2D-B5AE3D30A4DA}">
      <dsp:nvSpPr>
        <dsp:cNvPr id="0" name=""/>
        <dsp:cNvSpPr/>
      </dsp:nvSpPr>
      <dsp:spPr>
        <a:xfrm rot="2700000">
          <a:off x="2730414" y="2290884"/>
          <a:ext cx="72401" cy="7240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503B6E-C1DB-44F5-ABB8-38EF445ED1E8}">
      <dsp:nvSpPr>
        <dsp:cNvPr id="0" name=""/>
        <dsp:cNvSpPr/>
      </dsp:nvSpPr>
      <dsp:spPr>
        <a:xfrm>
          <a:off x="2932612" y="1456174"/>
          <a:ext cx="2434621" cy="555119"/>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mj-lt"/>
            </a:rPr>
            <a:t>May 7</a:t>
          </a:r>
        </a:p>
      </dsp:txBody>
      <dsp:txXfrm>
        <a:off x="2932612" y="1456174"/>
        <a:ext cx="2434621" cy="555119"/>
      </dsp:txXfrm>
    </dsp:sp>
    <dsp:sp modelId="{04897CD2-CF6F-4A55-8E79-1E7393B07B06}">
      <dsp:nvSpPr>
        <dsp:cNvPr id="0" name=""/>
        <dsp:cNvSpPr/>
      </dsp:nvSpPr>
      <dsp:spPr>
        <a:xfrm>
          <a:off x="2927718" y="545528"/>
          <a:ext cx="2434621" cy="94204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latin typeface="Calibri" panose="020F0502020204030204"/>
            </a:rPr>
            <a:t>- Scoping Memo and Ruling was issued that establishes three tracks</a:t>
          </a:r>
        </a:p>
      </dsp:txBody>
      <dsp:txXfrm>
        <a:off x="2927718" y="545528"/>
        <a:ext cx="2434621" cy="942041"/>
      </dsp:txXfrm>
    </dsp:sp>
    <dsp:sp modelId="{73ACB8E4-FFC1-49E5-BB46-1EBD63F3BF67}">
      <dsp:nvSpPr>
        <dsp:cNvPr id="0" name=""/>
        <dsp:cNvSpPr/>
      </dsp:nvSpPr>
      <dsp:spPr>
        <a:xfrm>
          <a:off x="4149923" y="2014675"/>
          <a:ext cx="0" cy="323819"/>
        </a:xfrm>
        <a:prstGeom prst="line">
          <a:avLst/>
        </a:pr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BCB6B30-5D46-4B19-B9DE-C0B7FB057712}">
      <dsp:nvSpPr>
        <dsp:cNvPr id="0" name=""/>
        <dsp:cNvSpPr/>
      </dsp:nvSpPr>
      <dsp:spPr>
        <a:xfrm>
          <a:off x="4315920" y="2652877"/>
          <a:ext cx="2434621" cy="5585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mj-lt"/>
            </a:rPr>
            <a:t>June 27</a:t>
          </a:r>
        </a:p>
      </dsp:txBody>
      <dsp:txXfrm>
        <a:off x="4315920" y="2652877"/>
        <a:ext cx="2434621" cy="558500"/>
      </dsp:txXfrm>
    </dsp:sp>
    <dsp:sp modelId="{95B1E40E-26D9-44C8-A99F-14EA44505DF3}">
      <dsp:nvSpPr>
        <dsp:cNvPr id="0" name=""/>
        <dsp:cNvSpPr/>
      </dsp:nvSpPr>
      <dsp:spPr>
        <a:xfrm>
          <a:off x="4318646" y="3224648"/>
          <a:ext cx="2434621" cy="1336387"/>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latin typeface="Calibri" panose="020F0502020204030204"/>
            </a:rPr>
            <a:t>- Commission adopted Decision (D.)19-06-033 addressing Track 1 issues</a:t>
          </a:r>
        </a:p>
        <a:p>
          <a:pPr marL="0" lvl="0" indent="0" algn="l" defTabSz="622300">
            <a:lnSpc>
              <a:spcPct val="90000"/>
            </a:lnSpc>
            <a:spcBef>
              <a:spcPct val="0"/>
            </a:spcBef>
            <a:spcAft>
              <a:spcPct val="35000"/>
            </a:spcAft>
            <a:buNone/>
          </a:pPr>
          <a:r>
            <a:rPr lang="en-US" sz="1400" kern="1200">
              <a:latin typeface="Calibri" panose="020F0502020204030204"/>
            </a:rPr>
            <a:t>- Set $0.10 per trip fee and geographic area</a:t>
          </a:r>
        </a:p>
      </dsp:txBody>
      <dsp:txXfrm>
        <a:off x="4318646" y="3224648"/>
        <a:ext cx="2434621" cy="1336387"/>
      </dsp:txXfrm>
    </dsp:sp>
    <dsp:sp modelId="{BBBD3B06-9C30-48DB-A77E-5A358B1C6E78}">
      <dsp:nvSpPr>
        <dsp:cNvPr id="0" name=""/>
        <dsp:cNvSpPr/>
      </dsp:nvSpPr>
      <dsp:spPr>
        <a:xfrm>
          <a:off x="5533230" y="2327085"/>
          <a:ext cx="0" cy="325791"/>
        </a:xfrm>
        <a:prstGeom prst="line">
          <a:avLst/>
        </a:pr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E89438A-B301-4219-9492-D30967496E8F}">
      <dsp:nvSpPr>
        <dsp:cNvPr id="0" name=""/>
        <dsp:cNvSpPr/>
      </dsp:nvSpPr>
      <dsp:spPr>
        <a:xfrm rot="2700000">
          <a:off x="4113941" y="2304485"/>
          <a:ext cx="71963" cy="7196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74381E-6C24-436D-B265-4BCFEFA46591}">
      <dsp:nvSpPr>
        <dsp:cNvPr id="0" name=""/>
        <dsp:cNvSpPr/>
      </dsp:nvSpPr>
      <dsp:spPr>
        <a:xfrm rot="2700000">
          <a:off x="5497030" y="2290884"/>
          <a:ext cx="72401" cy="7240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F6D506-033B-4CA4-9572-41E373A6B43C}">
      <dsp:nvSpPr>
        <dsp:cNvPr id="0" name=""/>
        <dsp:cNvSpPr/>
      </dsp:nvSpPr>
      <dsp:spPr>
        <a:xfrm>
          <a:off x="5699227" y="1442793"/>
          <a:ext cx="2434621" cy="5585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mj-lt"/>
            </a:rPr>
            <a:t>March 12</a:t>
          </a:r>
        </a:p>
      </dsp:txBody>
      <dsp:txXfrm>
        <a:off x="5699227" y="1442793"/>
        <a:ext cx="2434621" cy="558500"/>
      </dsp:txXfrm>
    </dsp:sp>
    <dsp:sp modelId="{FE14A9FC-66E7-4679-B63E-054F98E59204}">
      <dsp:nvSpPr>
        <dsp:cNvPr id="0" name=""/>
        <dsp:cNvSpPr/>
      </dsp:nvSpPr>
      <dsp:spPr>
        <a:xfrm>
          <a:off x="5699227" y="0"/>
          <a:ext cx="2434621" cy="1442793"/>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i="0" kern="1200">
              <a:latin typeface="Calibri" panose="020F0502020204030204" pitchFamily="34" charset="0"/>
              <a:ea typeface="+mn-ea"/>
              <a:cs typeface="Calibri" panose="020F0502020204030204" pitchFamily="34" charset="0"/>
            </a:rPr>
            <a:t>- Commission adopted D.20-03-007 on Track 2 issues</a:t>
          </a:r>
        </a:p>
        <a:p>
          <a:pPr marL="0" lvl="0" indent="0" algn="l" defTabSz="622300">
            <a:lnSpc>
              <a:spcPct val="90000"/>
            </a:lnSpc>
            <a:spcBef>
              <a:spcPct val="0"/>
            </a:spcBef>
            <a:spcAft>
              <a:spcPct val="35000"/>
            </a:spcAft>
            <a:buNone/>
          </a:pPr>
          <a:r>
            <a:rPr lang="en-US" sz="1400" i="0" kern="1200">
              <a:latin typeface="Calibri" panose="020F0502020204030204" pitchFamily="34" charset="0"/>
              <a:ea typeface="+mn-ea"/>
              <a:cs typeface="Calibri" panose="020F0502020204030204" pitchFamily="34" charset="0"/>
            </a:rPr>
            <a:t>- Established TNC offset requirements; Authorized MPOs / RTPAs / CTCs as AFAs</a:t>
          </a:r>
        </a:p>
        <a:p>
          <a:pPr marL="0" lvl="0" indent="0" algn="l" defTabSz="622300">
            <a:lnSpc>
              <a:spcPct val="90000"/>
            </a:lnSpc>
            <a:spcBef>
              <a:spcPct val="0"/>
            </a:spcBef>
            <a:spcAft>
              <a:spcPct val="35000"/>
            </a:spcAft>
            <a:buNone/>
          </a:pPr>
          <a:endParaRPr lang="en-US" sz="1400" i="0" kern="1200">
            <a:latin typeface="Calibri" panose="020F0502020204030204" pitchFamily="34" charset="0"/>
            <a:ea typeface="+mn-ea"/>
            <a:cs typeface="Calibri" panose="020F0502020204030204" pitchFamily="34" charset="0"/>
          </a:endParaRPr>
        </a:p>
      </dsp:txBody>
      <dsp:txXfrm>
        <a:off x="5699227" y="0"/>
        <a:ext cx="2434621" cy="1442793"/>
      </dsp:txXfrm>
    </dsp:sp>
    <dsp:sp modelId="{4702B22B-8EB6-4454-9F8E-9A963F32B8A1}">
      <dsp:nvSpPr>
        <dsp:cNvPr id="0" name=""/>
        <dsp:cNvSpPr/>
      </dsp:nvSpPr>
      <dsp:spPr>
        <a:xfrm>
          <a:off x="6916538" y="2001293"/>
          <a:ext cx="0" cy="325791"/>
        </a:xfrm>
        <a:prstGeom prst="line">
          <a:avLst/>
        </a:pr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70971D8-F05B-4392-88C0-D9921BB5F6B0}">
      <dsp:nvSpPr>
        <dsp:cNvPr id="0" name=""/>
        <dsp:cNvSpPr/>
      </dsp:nvSpPr>
      <dsp:spPr>
        <a:xfrm>
          <a:off x="7082535" y="2652877"/>
          <a:ext cx="2434621" cy="5585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mj-lt"/>
            </a:rPr>
            <a:t>April 21</a:t>
          </a:r>
        </a:p>
      </dsp:txBody>
      <dsp:txXfrm>
        <a:off x="7082535" y="2652877"/>
        <a:ext cx="2434621" cy="558500"/>
      </dsp:txXfrm>
    </dsp:sp>
    <dsp:sp modelId="{1D60394B-1800-4790-9694-08B1C1D1B34D}">
      <dsp:nvSpPr>
        <dsp:cNvPr id="0" name=""/>
        <dsp:cNvSpPr/>
      </dsp:nvSpPr>
      <dsp:spPr>
        <a:xfrm>
          <a:off x="7082535" y="3211377"/>
          <a:ext cx="2434621" cy="1125378"/>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i="0" kern="1200">
              <a:latin typeface="Calibri" panose="020F0502020204030204" pitchFamily="34" charset="0"/>
              <a:ea typeface="+mn-ea"/>
              <a:cs typeface="Calibri" panose="020F0502020204030204" pitchFamily="34" charset="0"/>
            </a:rPr>
            <a:t>- Assigned Administrative Law Judge issued Scoping Memo for Track 3</a:t>
          </a:r>
        </a:p>
        <a:p>
          <a:pPr marL="0" lvl="0" indent="0" algn="l" defTabSz="622300">
            <a:lnSpc>
              <a:spcPct val="90000"/>
            </a:lnSpc>
            <a:spcBef>
              <a:spcPct val="0"/>
            </a:spcBef>
            <a:spcAft>
              <a:spcPct val="35000"/>
            </a:spcAft>
            <a:buNone/>
          </a:pPr>
          <a:r>
            <a:rPr lang="en-US" sz="1400" i="0" kern="1200">
              <a:latin typeface="Calibri" panose="020F0502020204030204" pitchFamily="34" charset="0"/>
              <a:ea typeface="+mn-ea"/>
              <a:cs typeface="Calibri" panose="020F0502020204030204" pitchFamily="34" charset="0"/>
            </a:rPr>
            <a:t>- </a:t>
          </a:r>
          <a:r>
            <a:rPr lang="en-US" sz="1400" i="0" kern="1200">
              <a:latin typeface="Calibri" panose="020F0502020204030204" pitchFamily="34" charset="0"/>
              <a:ea typeface="+mn-ea"/>
              <a:cs typeface="Calibri" panose="020F0502020204030204" pitchFamily="34" charset="0"/>
              <a:hlinkClick xmlns:r="http://schemas.openxmlformats.org/officeDocument/2006/relationships" r:id="rId1"/>
            </a:rPr>
            <a:t>Full list of issues </a:t>
          </a:r>
          <a:endParaRPr lang="en-US" sz="1400" kern="1200"/>
        </a:p>
      </dsp:txBody>
      <dsp:txXfrm>
        <a:off x="7082535" y="3211377"/>
        <a:ext cx="2434621" cy="1125378"/>
      </dsp:txXfrm>
    </dsp:sp>
    <dsp:sp modelId="{59F1EF41-14EA-48EE-A559-118169DBDB24}">
      <dsp:nvSpPr>
        <dsp:cNvPr id="0" name=""/>
        <dsp:cNvSpPr/>
      </dsp:nvSpPr>
      <dsp:spPr>
        <a:xfrm>
          <a:off x="8299846" y="2327085"/>
          <a:ext cx="0" cy="325791"/>
        </a:xfrm>
        <a:prstGeom prst="line">
          <a:avLst/>
        </a:pr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2E81385-B138-4A59-9452-A3C9AC4F2012}">
      <dsp:nvSpPr>
        <dsp:cNvPr id="0" name=""/>
        <dsp:cNvSpPr/>
      </dsp:nvSpPr>
      <dsp:spPr>
        <a:xfrm rot="2700000">
          <a:off x="6880337" y="2290884"/>
          <a:ext cx="72401" cy="7240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0947F0-E28B-4B2E-B1D6-BFEED1AF012B}">
      <dsp:nvSpPr>
        <dsp:cNvPr id="0" name=""/>
        <dsp:cNvSpPr/>
      </dsp:nvSpPr>
      <dsp:spPr>
        <a:xfrm rot="2700000">
          <a:off x="8263645" y="2290884"/>
          <a:ext cx="72401" cy="7240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F04B95-81DC-4C70-990B-FEE82F4C63E7}">
      <dsp:nvSpPr>
        <dsp:cNvPr id="0" name=""/>
        <dsp:cNvSpPr/>
      </dsp:nvSpPr>
      <dsp:spPr>
        <a:xfrm>
          <a:off x="8465843" y="1442793"/>
          <a:ext cx="2434621" cy="5585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mj-lt"/>
            </a:rPr>
            <a:t>May 18</a:t>
          </a:r>
        </a:p>
      </dsp:txBody>
      <dsp:txXfrm>
        <a:off x="8465843" y="1442793"/>
        <a:ext cx="2434621" cy="558500"/>
      </dsp:txXfrm>
    </dsp:sp>
    <dsp:sp modelId="{725F2AEF-0925-4411-A89A-5976D96BC3B1}">
      <dsp:nvSpPr>
        <dsp:cNvPr id="0" name=""/>
        <dsp:cNvSpPr/>
      </dsp:nvSpPr>
      <dsp:spPr>
        <a:xfrm>
          <a:off x="8465843" y="774599"/>
          <a:ext cx="2434621" cy="668193"/>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latin typeface="Calibri" panose="020F0502020204030204"/>
            </a:rPr>
            <a:t>- Extended time for Track 3 schedule</a:t>
          </a:r>
          <a:endParaRPr lang="en-US" sz="1400" i="1" kern="1200">
            <a:latin typeface="+mn-lt"/>
            <a:ea typeface="+mn-ea"/>
            <a:cs typeface="+mn-cs"/>
          </a:endParaRPr>
        </a:p>
      </dsp:txBody>
      <dsp:txXfrm>
        <a:off x="8465843" y="774599"/>
        <a:ext cx="2434621" cy="668193"/>
      </dsp:txXfrm>
    </dsp:sp>
    <dsp:sp modelId="{3F1F843F-8CAA-4ECF-B5A2-211D6C43D3C6}">
      <dsp:nvSpPr>
        <dsp:cNvPr id="0" name=""/>
        <dsp:cNvSpPr/>
      </dsp:nvSpPr>
      <dsp:spPr>
        <a:xfrm>
          <a:off x="9683154" y="2001293"/>
          <a:ext cx="0" cy="325791"/>
        </a:xfrm>
        <a:prstGeom prst="line">
          <a:avLst/>
        </a:pr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3B98CC0-1029-46A6-8053-0933F88F7705}">
      <dsp:nvSpPr>
        <dsp:cNvPr id="0" name=""/>
        <dsp:cNvSpPr/>
      </dsp:nvSpPr>
      <dsp:spPr>
        <a:xfrm rot="2700000">
          <a:off x="9646953" y="2290884"/>
          <a:ext cx="72401" cy="7240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285212"/>
          <a:ext cx="7746340" cy="0"/>
        </a:xfrm>
        <a:prstGeom prst="lin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E37A6A-8F95-4F28-92FC-1FE8089D7DAF}">
      <dsp:nvSpPr>
        <dsp:cNvPr id="0" name=""/>
        <dsp:cNvSpPr/>
      </dsp:nvSpPr>
      <dsp:spPr>
        <a:xfrm>
          <a:off x="133707" y="1424323"/>
          <a:ext cx="1947175" cy="54845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mj-lt"/>
            </a:rPr>
            <a:t>June 30</a:t>
          </a:r>
        </a:p>
      </dsp:txBody>
      <dsp:txXfrm>
        <a:off x="133707" y="1424323"/>
        <a:ext cx="1947175" cy="548450"/>
      </dsp:txXfrm>
    </dsp:sp>
    <dsp:sp modelId="{255B3FC7-BD87-4810-87ED-7952D0F23157}">
      <dsp:nvSpPr>
        <dsp:cNvPr id="0" name=""/>
        <dsp:cNvSpPr/>
      </dsp:nvSpPr>
      <dsp:spPr>
        <a:xfrm>
          <a:off x="133707" y="553449"/>
          <a:ext cx="1947175" cy="86338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b="0" i="0" kern="1200">
              <a:latin typeface="Calibri" panose="020F0502020204030204" pitchFamily="34" charset="0"/>
              <a:ea typeface="+mn-ea"/>
              <a:cs typeface="Calibri" panose="020F0502020204030204" pitchFamily="34" charset="0"/>
            </a:rPr>
            <a:t>- </a:t>
          </a:r>
          <a:r>
            <a:rPr lang="en-US" sz="1400" kern="1200">
              <a:effectLst/>
              <a:latin typeface="Calibri" panose="020F0502020204030204" pitchFamily="34" charset="0"/>
              <a:ea typeface="Calibri" panose="020F0502020204030204" pitchFamily="34" charset="0"/>
            </a:rPr>
            <a:t>Parties and CPED submitted proposals on Track 3 issues</a:t>
          </a:r>
          <a:endParaRPr lang="en-US" sz="1400" b="0" i="0" kern="1200">
            <a:latin typeface="Calibri" panose="020F0502020204030204" pitchFamily="34" charset="0"/>
            <a:ea typeface="+mn-ea"/>
            <a:cs typeface="Calibri" panose="020F0502020204030204" pitchFamily="34" charset="0"/>
          </a:endParaRPr>
        </a:p>
      </dsp:txBody>
      <dsp:txXfrm>
        <a:off x="133707" y="553449"/>
        <a:ext cx="1947175" cy="863381"/>
      </dsp:txXfrm>
    </dsp:sp>
    <dsp:sp modelId="{DF478A7F-4668-4E0A-86F7-C1205CF5AA73}">
      <dsp:nvSpPr>
        <dsp:cNvPr id="0" name=""/>
        <dsp:cNvSpPr/>
      </dsp:nvSpPr>
      <dsp:spPr>
        <a:xfrm>
          <a:off x="1107295" y="1972774"/>
          <a:ext cx="0" cy="319929"/>
        </a:xfrm>
        <a:prstGeom prst="line">
          <a:avLst/>
        </a:pr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C68C37A-C349-49AE-97A1-63D110D2C7D1}">
      <dsp:nvSpPr>
        <dsp:cNvPr id="0" name=""/>
        <dsp:cNvSpPr/>
      </dsp:nvSpPr>
      <dsp:spPr>
        <a:xfrm>
          <a:off x="1240057" y="2605141"/>
          <a:ext cx="1947175" cy="54845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mj-lt"/>
            </a:rPr>
            <a:t>July 24</a:t>
          </a:r>
        </a:p>
      </dsp:txBody>
      <dsp:txXfrm>
        <a:off x="1240057" y="2605141"/>
        <a:ext cx="1947175" cy="548450"/>
      </dsp:txXfrm>
    </dsp:sp>
    <dsp:sp modelId="{A01D9671-7007-4F3F-98D6-A9730C5B45E4}">
      <dsp:nvSpPr>
        <dsp:cNvPr id="0" name=""/>
        <dsp:cNvSpPr/>
      </dsp:nvSpPr>
      <dsp:spPr>
        <a:xfrm>
          <a:off x="1240057" y="3153592"/>
          <a:ext cx="1947175" cy="673437"/>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latin typeface="Calibri" panose="020F0502020204030204"/>
            </a:rPr>
            <a:t>- Workshop on Track 3 proposals</a:t>
          </a:r>
          <a:endParaRPr lang="en-US" sz="1400" i="0" kern="1200">
            <a:latin typeface="Calibri" panose="020F0502020204030204"/>
            <a:ea typeface="+mn-ea"/>
            <a:cs typeface="Calibri" panose="020F0502020204030204"/>
          </a:endParaRPr>
        </a:p>
      </dsp:txBody>
      <dsp:txXfrm>
        <a:off x="1240057" y="3153592"/>
        <a:ext cx="1947175" cy="673437"/>
      </dsp:txXfrm>
    </dsp:sp>
    <dsp:sp modelId="{D4347EDB-4883-4C4B-A672-6266C9702B5A}">
      <dsp:nvSpPr>
        <dsp:cNvPr id="0" name=""/>
        <dsp:cNvSpPr/>
      </dsp:nvSpPr>
      <dsp:spPr>
        <a:xfrm>
          <a:off x="2213645" y="2285211"/>
          <a:ext cx="0" cy="319929"/>
        </a:xfrm>
        <a:prstGeom prst="line">
          <a:avLst/>
        </a:pr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D7F9BE3-3008-4E5E-96F3-C71D72649902}">
      <dsp:nvSpPr>
        <dsp:cNvPr id="0" name=""/>
        <dsp:cNvSpPr/>
      </dsp:nvSpPr>
      <dsp:spPr>
        <a:xfrm rot="2700000">
          <a:off x="1071745" y="2257154"/>
          <a:ext cx="71099" cy="7109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0813CD-B7B7-4CC7-9B2D-B5AE3D30A4DA}">
      <dsp:nvSpPr>
        <dsp:cNvPr id="0" name=""/>
        <dsp:cNvSpPr/>
      </dsp:nvSpPr>
      <dsp:spPr>
        <a:xfrm rot="2700000">
          <a:off x="2178095" y="2249662"/>
          <a:ext cx="71099" cy="7109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C98636-5967-431B-A434-FD38B575A45F}">
      <dsp:nvSpPr>
        <dsp:cNvPr id="0" name=""/>
        <dsp:cNvSpPr/>
      </dsp:nvSpPr>
      <dsp:spPr>
        <a:xfrm>
          <a:off x="2346407" y="1416831"/>
          <a:ext cx="1947175" cy="54845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kern="1200">
              <a:latin typeface="+mj-lt"/>
            </a:rPr>
            <a:t>July 28</a:t>
          </a:r>
        </a:p>
      </dsp:txBody>
      <dsp:txXfrm>
        <a:off x="2346407" y="1416831"/>
        <a:ext cx="1947175" cy="548450"/>
      </dsp:txXfrm>
    </dsp:sp>
    <dsp:sp modelId="{E21ADDC3-59A8-4095-9A3E-A75CF5897EF7}">
      <dsp:nvSpPr>
        <dsp:cNvPr id="0" name=""/>
        <dsp:cNvSpPr/>
      </dsp:nvSpPr>
      <dsp:spPr>
        <a:xfrm>
          <a:off x="2346407" y="553449"/>
          <a:ext cx="1947175" cy="86338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 Comments on the workshop and proposals are due</a:t>
          </a:r>
          <a:endParaRPr lang="en-US" sz="1400" kern="1200">
            <a:latin typeface="+mj-lt"/>
          </a:endParaRPr>
        </a:p>
      </dsp:txBody>
      <dsp:txXfrm>
        <a:off x="2346407" y="553449"/>
        <a:ext cx="1947175" cy="863381"/>
      </dsp:txXfrm>
    </dsp:sp>
    <dsp:sp modelId="{D3D0C6B6-2F4B-4B5C-B4A8-35ECA6FE9380}">
      <dsp:nvSpPr>
        <dsp:cNvPr id="0" name=""/>
        <dsp:cNvSpPr/>
      </dsp:nvSpPr>
      <dsp:spPr>
        <a:xfrm>
          <a:off x="3319995" y="1965282"/>
          <a:ext cx="0" cy="319929"/>
        </a:xfrm>
        <a:prstGeom prst="line">
          <a:avLst/>
        </a:pr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5503B6E-C1DB-44F5-ABB8-38EF445ED1E8}">
      <dsp:nvSpPr>
        <dsp:cNvPr id="0" name=""/>
        <dsp:cNvSpPr/>
      </dsp:nvSpPr>
      <dsp:spPr>
        <a:xfrm>
          <a:off x="3398878" y="2588329"/>
          <a:ext cx="1947175" cy="315851"/>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mj-lt"/>
            </a:rPr>
            <a:t>August 8</a:t>
          </a:r>
          <a:endParaRPr lang="en-US" sz="2000" kern="1200"/>
        </a:p>
      </dsp:txBody>
      <dsp:txXfrm>
        <a:off x="3398878" y="2588329"/>
        <a:ext cx="1947175" cy="315851"/>
      </dsp:txXfrm>
    </dsp:sp>
    <dsp:sp modelId="{04897CD2-CF6F-4A55-8E79-1E7393B07B06}">
      <dsp:nvSpPr>
        <dsp:cNvPr id="0" name=""/>
        <dsp:cNvSpPr/>
      </dsp:nvSpPr>
      <dsp:spPr>
        <a:xfrm>
          <a:off x="3397379" y="2917577"/>
          <a:ext cx="1947175" cy="89754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latin typeface="Calibri" panose="020F0502020204030204"/>
            </a:rPr>
            <a:t>- Reply comments on the workshop and proposals are due</a:t>
          </a:r>
          <a:endParaRPr lang="en-US" sz="1400" i="0" kern="1200">
            <a:latin typeface="Calibri" panose="020F0502020204030204" pitchFamily="34" charset="0"/>
            <a:ea typeface="+mn-ea"/>
            <a:cs typeface="Calibri" panose="020F0502020204030204" pitchFamily="34" charset="0"/>
          </a:endParaRPr>
        </a:p>
      </dsp:txBody>
      <dsp:txXfrm>
        <a:off x="3397379" y="2917577"/>
        <a:ext cx="1947175" cy="897545"/>
      </dsp:txXfrm>
    </dsp:sp>
    <dsp:sp modelId="{73ACB8E4-FFC1-49E5-BB46-1EBD63F3BF67}">
      <dsp:nvSpPr>
        <dsp:cNvPr id="0" name=""/>
        <dsp:cNvSpPr/>
      </dsp:nvSpPr>
      <dsp:spPr>
        <a:xfrm>
          <a:off x="4372466" y="2268400"/>
          <a:ext cx="0" cy="184246"/>
        </a:xfrm>
        <a:prstGeom prst="line">
          <a:avLst/>
        </a:pr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ECD5634-A87F-4321-9C0C-35D9EB39437D}">
      <dsp:nvSpPr>
        <dsp:cNvPr id="0" name=""/>
        <dsp:cNvSpPr/>
      </dsp:nvSpPr>
      <dsp:spPr>
        <a:xfrm rot="2700000">
          <a:off x="3284445" y="2249662"/>
          <a:ext cx="71099" cy="71099"/>
        </a:xfrm>
        <a:prstGeom prst="rect">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89438A-B301-4219-9492-D30967496E8F}">
      <dsp:nvSpPr>
        <dsp:cNvPr id="0" name=""/>
        <dsp:cNvSpPr/>
      </dsp:nvSpPr>
      <dsp:spPr>
        <a:xfrm rot="2700000">
          <a:off x="4351993" y="2247927"/>
          <a:ext cx="40945" cy="4094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B6B30-5D46-4B19-B9DE-C0B7FB057712}">
      <dsp:nvSpPr>
        <dsp:cNvPr id="0" name=""/>
        <dsp:cNvSpPr/>
      </dsp:nvSpPr>
      <dsp:spPr>
        <a:xfrm>
          <a:off x="4559106" y="1416831"/>
          <a:ext cx="1947175" cy="54845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mj-lt"/>
            </a:rPr>
            <a:t>Q4</a:t>
          </a:r>
        </a:p>
      </dsp:txBody>
      <dsp:txXfrm>
        <a:off x="4559106" y="1416831"/>
        <a:ext cx="1947175" cy="548450"/>
      </dsp:txXfrm>
    </dsp:sp>
    <dsp:sp modelId="{95B1E40E-26D9-44C8-A99F-14EA44505DF3}">
      <dsp:nvSpPr>
        <dsp:cNvPr id="0" name=""/>
        <dsp:cNvSpPr/>
      </dsp:nvSpPr>
      <dsp:spPr>
        <a:xfrm>
          <a:off x="4561287" y="750080"/>
          <a:ext cx="1947175" cy="673437"/>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latin typeface="Calibri" panose="020F0502020204030204"/>
            </a:rPr>
            <a:t>- Proposed decision on Track 3</a:t>
          </a:r>
        </a:p>
      </dsp:txBody>
      <dsp:txXfrm>
        <a:off x="4561287" y="750080"/>
        <a:ext cx="1947175" cy="673437"/>
      </dsp:txXfrm>
    </dsp:sp>
    <dsp:sp modelId="{BBBD3B06-9C30-48DB-A77E-5A358B1C6E78}">
      <dsp:nvSpPr>
        <dsp:cNvPr id="0" name=""/>
        <dsp:cNvSpPr/>
      </dsp:nvSpPr>
      <dsp:spPr>
        <a:xfrm>
          <a:off x="5532694" y="1965282"/>
          <a:ext cx="0" cy="319929"/>
        </a:xfrm>
        <a:prstGeom prst="line">
          <a:avLst/>
        </a:pr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8F6D506-033B-4CA4-9572-41E373A6B43C}">
      <dsp:nvSpPr>
        <dsp:cNvPr id="0" name=""/>
        <dsp:cNvSpPr/>
      </dsp:nvSpPr>
      <dsp:spPr>
        <a:xfrm>
          <a:off x="5665456" y="2605141"/>
          <a:ext cx="1947175" cy="54845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latin typeface="+mj-lt"/>
            </a:rPr>
            <a:t>Q4</a:t>
          </a:r>
        </a:p>
      </dsp:txBody>
      <dsp:txXfrm>
        <a:off x="5665456" y="2605141"/>
        <a:ext cx="1947175" cy="548450"/>
      </dsp:txXfrm>
    </dsp:sp>
    <dsp:sp modelId="{FE14A9FC-66E7-4679-B63E-054F98E59204}">
      <dsp:nvSpPr>
        <dsp:cNvPr id="0" name=""/>
        <dsp:cNvSpPr/>
      </dsp:nvSpPr>
      <dsp:spPr>
        <a:xfrm>
          <a:off x="5665456" y="3153592"/>
          <a:ext cx="1947175" cy="673437"/>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i="0" kern="1200">
              <a:latin typeface="Calibri" panose="020F0502020204030204" pitchFamily="34" charset="0"/>
              <a:ea typeface="+mn-ea"/>
              <a:cs typeface="Calibri" panose="020F0502020204030204" pitchFamily="34" charset="0"/>
            </a:rPr>
            <a:t>Final decision on Track 3</a:t>
          </a:r>
        </a:p>
      </dsp:txBody>
      <dsp:txXfrm>
        <a:off x="5665456" y="3153592"/>
        <a:ext cx="1947175" cy="673437"/>
      </dsp:txXfrm>
    </dsp:sp>
    <dsp:sp modelId="{4702B22B-8EB6-4454-9F8E-9A963F32B8A1}">
      <dsp:nvSpPr>
        <dsp:cNvPr id="0" name=""/>
        <dsp:cNvSpPr/>
      </dsp:nvSpPr>
      <dsp:spPr>
        <a:xfrm>
          <a:off x="6639044" y="2285211"/>
          <a:ext cx="0" cy="319929"/>
        </a:xfrm>
        <a:prstGeom prst="line">
          <a:avLst/>
        </a:pr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574381E-6C24-436D-B265-4BCFEFA46591}">
      <dsp:nvSpPr>
        <dsp:cNvPr id="0" name=""/>
        <dsp:cNvSpPr/>
      </dsp:nvSpPr>
      <dsp:spPr>
        <a:xfrm rot="2700000">
          <a:off x="5497145" y="2249662"/>
          <a:ext cx="71099" cy="7109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E81385-B138-4A59-9452-A3C9AC4F2012}">
      <dsp:nvSpPr>
        <dsp:cNvPr id="0" name=""/>
        <dsp:cNvSpPr/>
      </dsp:nvSpPr>
      <dsp:spPr>
        <a:xfrm rot="2700000">
          <a:off x="6603495" y="2249662"/>
          <a:ext cx="71099" cy="7109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C387A-5DFA-4619-9B0E-73ECDD5B4956}">
      <dsp:nvSpPr>
        <dsp:cNvPr id="0" name=""/>
        <dsp:cNvSpPr/>
      </dsp:nvSpPr>
      <dsp:spPr>
        <a:xfrm>
          <a:off x="403" y="2014365"/>
          <a:ext cx="2279782" cy="188034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a:t>Selection</a:t>
          </a:r>
        </a:p>
        <a:p>
          <a:pPr marL="171450" lvl="1" indent="-171450" algn="l" defTabSz="755650">
            <a:lnSpc>
              <a:spcPct val="90000"/>
            </a:lnSpc>
            <a:spcBef>
              <a:spcPct val="0"/>
            </a:spcBef>
            <a:spcAft>
              <a:spcPct val="15000"/>
            </a:spcAft>
            <a:buChar char="•"/>
          </a:pPr>
          <a:r>
            <a:rPr lang="en-US" sz="1700" kern="1200"/>
            <a:t>Acceptance</a:t>
          </a:r>
        </a:p>
      </dsp:txBody>
      <dsp:txXfrm>
        <a:off x="43675" y="2057637"/>
        <a:ext cx="2193238" cy="1390869"/>
      </dsp:txXfrm>
    </dsp:sp>
    <dsp:sp modelId="{FE8B15F9-6AF6-4904-A0E0-8A5E9A11DFC8}">
      <dsp:nvSpPr>
        <dsp:cNvPr id="0" name=""/>
        <dsp:cNvSpPr/>
      </dsp:nvSpPr>
      <dsp:spPr>
        <a:xfrm>
          <a:off x="1285546" y="2476444"/>
          <a:ext cx="2493141" cy="2493141"/>
        </a:xfrm>
        <a:prstGeom prst="leftCircularArrow">
          <a:avLst>
            <a:gd name="adj1" fmla="val 3071"/>
            <a:gd name="adj2" fmla="val 377129"/>
            <a:gd name="adj3" fmla="val 2152640"/>
            <a:gd name="adj4" fmla="val 9024489"/>
            <a:gd name="adj5" fmla="val 358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8CECB2-349E-4E69-9D51-5058A027A18C}">
      <dsp:nvSpPr>
        <dsp:cNvPr id="0" name=""/>
        <dsp:cNvSpPr/>
      </dsp:nvSpPr>
      <dsp:spPr>
        <a:xfrm>
          <a:off x="507022" y="3491778"/>
          <a:ext cx="2026473" cy="80586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en-US" sz="4500" kern="1200"/>
            <a:t>Phase 1</a:t>
          </a:r>
        </a:p>
      </dsp:txBody>
      <dsp:txXfrm>
        <a:off x="530625" y="3515381"/>
        <a:ext cx="1979267" cy="758655"/>
      </dsp:txXfrm>
    </dsp:sp>
    <dsp:sp modelId="{A937A1B8-E3C8-499B-B9CB-19553D613FC6}">
      <dsp:nvSpPr>
        <dsp:cNvPr id="0" name=""/>
        <dsp:cNvSpPr/>
      </dsp:nvSpPr>
      <dsp:spPr>
        <a:xfrm>
          <a:off x="2898037" y="2014365"/>
          <a:ext cx="2279782" cy="188034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309201"/>
              <a:satOff val="-7452"/>
              <a:lumOff val="-35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a:t>Programmatic plans</a:t>
          </a:r>
          <a:endParaRPr lang="en-US" sz="1700" b="1" kern="1200"/>
        </a:p>
        <a:p>
          <a:pPr marL="342900" lvl="2" indent="-171450" algn="l" defTabSz="755650">
            <a:lnSpc>
              <a:spcPct val="90000"/>
            </a:lnSpc>
            <a:spcBef>
              <a:spcPct val="0"/>
            </a:spcBef>
            <a:spcAft>
              <a:spcPct val="15000"/>
            </a:spcAft>
            <a:buChar char="•"/>
          </a:pPr>
          <a:r>
            <a:rPr lang="en-US" sz="1700" b="1" kern="1200"/>
            <a:t>July 30, 2020</a:t>
          </a:r>
          <a:r>
            <a:rPr lang="en-US" sz="1700" kern="1200"/>
            <a:t> </a:t>
          </a:r>
          <a:endParaRPr lang="en-US" sz="1700" b="1" kern="1200"/>
        </a:p>
      </dsp:txBody>
      <dsp:txXfrm>
        <a:off x="2941309" y="2460568"/>
        <a:ext cx="2193238" cy="1390869"/>
      </dsp:txXfrm>
    </dsp:sp>
    <dsp:sp modelId="{6FFAB961-6305-4F0E-8136-48732A276327}">
      <dsp:nvSpPr>
        <dsp:cNvPr id="0" name=""/>
        <dsp:cNvSpPr/>
      </dsp:nvSpPr>
      <dsp:spPr>
        <a:xfrm>
          <a:off x="4164182" y="865762"/>
          <a:ext cx="2784447" cy="2784447"/>
        </a:xfrm>
        <a:prstGeom prst="circularArrow">
          <a:avLst>
            <a:gd name="adj1" fmla="val 2749"/>
            <a:gd name="adj2" fmla="val 335140"/>
            <a:gd name="adj3" fmla="val 19489350"/>
            <a:gd name="adj4" fmla="val 12575511"/>
            <a:gd name="adj5" fmla="val 3208"/>
          </a:avLst>
        </a:prstGeom>
        <a:solidFill>
          <a:schemeClr val="accent4">
            <a:hueOff val="4963801"/>
            <a:satOff val="-11178"/>
            <a:lumOff val="-529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D211F-A2B0-4A60-8173-D539DC217B18}">
      <dsp:nvSpPr>
        <dsp:cNvPr id="0" name=""/>
        <dsp:cNvSpPr/>
      </dsp:nvSpPr>
      <dsp:spPr>
        <a:xfrm>
          <a:off x="3404656" y="1611434"/>
          <a:ext cx="2026473" cy="805861"/>
        </a:xfrm>
        <a:prstGeom prst="roundRect">
          <a:avLst>
            <a:gd name="adj" fmla="val 10000"/>
          </a:avLst>
        </a:prstGeom>
        <a:solidFill>
          <a:schemeClr val="accent4">
            <a:hueOff val="3309201"/>
            <a:satOff val="-7452"/>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en-US" sz="4500" kern="1200"/>
            <a:t>Phase 2</a:t>
          </a:r>
        </a:p>
      </dsp:txBody>
      <dsp:txXfrm>
        <a:off x="3428259" y="1635037"/>
        <a:ext cx="1979267" cy="758655"/>
      </dsp:txXfrm>
    </dsp:sp>
    <dsp:sp modelId="{FFA6EBCE-65A3-482A-8C19-E03B179DAFCA}">
      <dsp:nvSpPr>
        <dsp:cNvPr id="0" name=""/>
        <dsp:cNvSpPr/>
      </dsp:nvSpPr>
      <dsp:spPr>
        <a:xfrm>
          <a:off x="5795671" y="2014365"/>
          <a:ext cx="2279782" cy="188034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6618401"/>
              <a:satOff val="-14904"/>
              <a:lumOff val="-70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endParaRPr lang="en-US" sz="1700" kern="1200"/>
        </a:p>
        <a:p>
          <a:pPr marL="171450" lvl="1" indent="-171450" algn="l" defTabSz="755650">
            <a:lnSpc>
              <a:spcPct val="90000"/>
            </a:lnSpc>
            <a:spcBef>
              <a:spcPct val="0"/>
            </a:spcBef>
            <a:spcAft>
              <a:spcPct val="15000"/>
            </a:spcAft>
            <a:buChar char="•"/>
          </a:pPr>
          <a:r>
            <a:rPr lang="en-US" sz="1700" kern="1200"/>
            <a:t>Commission approval</a:t>
          </a:r>
          <a:endParaRPr lang="en-US" sz="1700" b="1" kern="1200"/>
        </a:p>
        <a:p>
          <a:pPr marL="342900" lvl="2" indent="-171450" algn="l" defTabSz="755650">
            <a:lnSpc>
              <a:spcPct val="90000"/>
            </a:lnSpc>
            <a:spcBef>
              <a:spcPct val="0"/>
            </a:spcBef>
            <a:spcAft>
              <a:spcPct val="15000"/>
            </a:spcAft>
            <a:buChar char="•"/>
          </a:pPr>
          <a:r>
            <a:rPr lang="en-US" sz="1700" b="1" kern="1200"/>
            <a:t>Nov. 30, 2020</a:t>
          </a:r>
        </a:p>
        <a:p>
          <a:pPr marL="171450" lvl="1" indent="-171450" algn="l" defTabSz="755650">
            <a:lnSpc>
              <a:spcPct val="90000"/>
            </a:lnSpc>
            <a:spcBef>
              <a:spcPct val="0"/>
            </a:spcBef>
            <a:spcAft>
              <a:spcPct val="15000"/>
            </a:spcAft>
            <a:buChar char="•"/>
          </a:pPr>
          <a:r>
            <a:rPr lang="en-US" sz="1700" kern="1200"/>
            <a:t>Disbursement</a:t>
          </a:r>
          <a:endParaRPr lang="en-US" sz="1700" b="1" kern="1200"/>
        </a:p>
      </dsp:txBody>
      <dsp:txXfrm>
        <a:off x="5838943" y="2057637"/>
        <a:ext cx="2193238" cy="1390869"/>
      </dsp:txXfrm>
    </dsp:sp>
    <dsp:sp modelId="{A3937217-7E6D-4DEE-9DB2-23105BF25FF8}">
      <dsp:nvSpPr>
        <dsp:cNvPr id="0" name=""/>
        <dsp:cNvSpPr/>
      </dsp:nvSpPr>
      <dsp:spPr>
        <a:xfrm>
          <a:off x="7080814" y="2476444"/>
          <a:ext cx="2493141" cy="2493141"/>
        </a:xfrm>
        <a:prstGeom prst="leftCircularArrow">
          <a:avLst>
            <a:gd name="adj1" fmla="val 3071"/>
            <a:gd name="adj2" fmla="val 377129"/>
            <a:gd name="adj3" fmla="val 2152640"/>
            <a:gd name="adj4" fmla="val 9024489"/>
            <a:gd name="adj5" fmla="val 3582"/>
          </a:avLst>
        </a:prstGeom>
        <a:solidFill>
          <a:schemeClr val="accent4">
            <a:hueOff val="9927601"/>
            <a:satOff val="-22356"/>
            <a:lumOff val="-10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BFA69F-13EF-43BE-B265-17FB4942E0D9}">
      <dsp:nvSpPr>
        <dsp:cNvPr id="0" name=""/>
        <dsp:cNvSpPr/>
      </dsp:nvSpPr>
      <dsp:spPr>
        <a:xfrm>
          <a:off x="6302289" y="3491778"/>
          <a:ext cx="2026473" cy="805861"/>
        </a:xfrm>
        <a:prstGeom prst="roundRect">
          <a:avLst>
            <a:gd name="adj" fmla="val 10000"/>
          </a:avLst>
        </a:prstGeom>
        <a:solidFill>
          <a:schemeClr val="accent4">
            <a:hueOff val="6618401"/>
            <a:satOff val="-14904"/>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en-US" sz="4500" kern="1200"/>
            <a:t>Phase 3</a:t>
          </a:r>
        </a:p>
      </dsp:txBody>
      <dsp:txXfrm>
        <a:off x="6325892" y="3515381"/>
        <a:ext cx="1979267" cy="758655"/>
      </dsp:txXfrm>
    </dsp:sp>
    <dsp:sp modelId="{BD46D249-71FF-49C6-9C8F-9E0AFFEF446A}">
      <dsp:nvSpPr>
        <dsp:cNvPr id="0" name=""/>
        <dsp:cNvSpPr/>
      </dsp:nvSpPr>
      <dsp:spPr>
        <a:xfrm>
          <a:off x="8693305" y="2014365"/>
          <a:ext cx="2279782" cy="188034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927601"/>
              <a:satOff val="-22356"/>
              <a:lumOff val="-10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a:t>Data reporting</a:t>
          </a:r>
        </a:p>
        <a:p>
          <a:pPr marL="342900" lvl="2" indent="-171450" algn="l" defTabSz="755650">
            <a:lnSpc>
              <a:spcPct val="90000"/>
            </a:lnSpc>
            <a:spcBef>
              <a:spcPct val="0"/>
            </a:spcBef>
            <a:spcAft>
              <a:spcPct val="15000"/>
            </a:spcAft>
            <a:buChar char="•"/>
          </a:pPr>
          <a:r>
            <a:rPr lang="en-US" sz="1700" b="1" kern="1200">
              <a:solidFill>
                <a:prstClr val="black"/>
              </a:solidFill>
            </a:rPr>
            <a:t>45 days after the end of each quarter</a:t>
          </a:r>
          <a:endParaRPr lang="en-US" sz="1700" kern="1200"/>
        </a:p>
      </dsp:txBody>
      <dsp:txXfrm>
        <a:off x="8736577" y="2460568"/>
        <a:ext cx="2193238" cy="1390869"/>
      </dsp:txXfrm>
    </dsp:sp>
    <dsp:sp modelId="{5FD22154-DA5E-4754-B280-0331593CFBD8}">
      <dsp:nvSpPr>
        <dsp:cNvPr id="0" name=""/>
        <dsp:cNvSpPr/>
      </dsp:nvSpPr>
      <dsp:spPr>
        <a:xfrm>
          <a:off x="9199923" y="1611434"/>
          <a:ext cx="2026473" cy="805861"/>
        </a:xfrm>
        <a:prstGeom prst="roundRect">
          <a:avLst>
            <a:gd name="adj" fmla="val 10000"/>
          </a:avLst>
        </a:prstGeom>
        <a:solidFill>
          <a:schemeClr val="accent4">
            <a:hueOff val="9927601"/>
            <a:satOff val="-22356"/>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en-US" sz="4500" kern="1200"/>
            <a:t>Phase 4</a:t>
          </a:r>
        </a:p>
      </dsp:txBody>
      <dsp:txXfrm>
        <a:off x="9223526" y="1635037"/>
        <a:ext cx="1979267" cy="75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563F9-D78C-4259-8D35-DF85E068570B}">
      <dsp:nvSpPr>
        <dsp:cNvPr id="0" name=""/>
        <dsp:cNvSpPr/>
      </dsp:nvSpPr>
      <dsp:spPr>
        <a:xfrm rot="5400000">
          <a:off x="1370380" y="522206"/>
          <a:ext cx="458611" cy="52211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961736-45C9-406A-9439-A846BE1F2081}">
      <dsp:nvSpPr>
        <dsp:cNvPr id="0" name=""/>
        <dsp:cNvSpPr/>
      </dsp:nvSpPr>
      <dsp:spPr>
        <a:xfrm>
          <a:off x="1248876" y="13827"/>
          <a:ext cx="772031" cy="540396"/>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Step 1</a:t>
          </a:r>
        </a:p>
      </dsp:txBody>
      <dsp:txXfrm>
        <a:off x="1275261" y="40212"/>
        <a:ext cx="719261" cy="487626"/>
      </dsp:txXfrm>
    </dsp:sp>
    <dsp:sp modelId="{46F9858E-714F-4E3C-9404-3F98E4E44339}">
      <dsp:nvSpPr>
        <dsp:cNvPr id="0" name=""/>
        <dsp:cNvSpPr/>
      </dsp:nvSpPr>
      <dsp:spPr>
        <a:xfrm>
          <a:off x="2020907" y="65366"/>
          <a:ext cx="561501" cy="436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r>
            <a:rPr lang="en-US" sz="700" kern="1200"/>
            <a:t>Criteria</a:t>
          </a:r>
        </a:p>
      </dsp:txBody>
      <dsp:txXfrm>
        <a:off x="2020907" y="65366"/>
        <a:ext cx="561501" cy="436772"/>
      </dsp:txXfrm>
    </dsp:sp>
    <dsp:sp modelId="{40E2BF0E-D4A3-4FC6-9ED7-A6D6C79D4FBB}">
      <dsp:nvSpPr>
        <dsp:cNvPr id="0" name=""/>
        <dsp:cNvSpPr/>
      </dsp:nvSpPr>
      <dsp:spPr>
        <a:xfrm rot="5400000">
          <a:off x="2010476" y="1129250"/>
          <a:ext cx="458611" cy="52211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A591EA-98AA-41BB-B388-3C3319647BE1}">
      <dsp:nvSpPr>
        <dsp:cNvPr id="0" name=""/>
        <dsp:cNvSpPr/>
      </dsp:nvSpPr>
      <dsp:spPr>
        <a:xfrm>
          <a:off x="1888971" y="620871"/>
          <a:ext cx="772031" cy="540396"/>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Step 2</a:t>
          </a:r>
        </a:p>
      </dsp:txBody>
      <dsp:txXfrm>
        <a:off x="1915356" y="647256"/>
        <a:ext cx="719261" cy="487626"/>
      </dsp:txXfrm>
    </dsp:sp>
    <dsp:sp modelId="{0DF9467A-4158-4FBC-B29E-DB933598C0E2}">
      <dsp:nvSpPr>
        <dsp:cNvPr id="0" name=""/>
        <dsp:cNvSpPr/>
      </dsp:nvSpPr>
      <dsp:spPr>
        <a:xfrm>
          <a:off x="2661003" y="672410"/>
          <a:ext cx="561501" cy="436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r>
            <a:rPr lang="en-US" sz="700" kern="1200"/>
            <a:t>Application</a:t>
          </a:r>
        </a:p>
      </dsp:txBody>
      <dsp:txXfrm>
        <a:off x="2661003" y="672410"/>
        <a:ext cx="561501" cy="436772"/>
      </dsp:txXfrm>
    </dsp:sp>
    <dsp:sp modelId="{B8126D85-6763-488A-95E0-FB969E8B6ADD}">
      <dsp:nvSpPr>
        <dsp:cNvPr id="0" name=""/>
        <dsp:cNvSpPr/>
      </dsp:nvSpPr>
      <dsp:spPr>
        <a:xfrm rot="5400000">
          <a:off x="2650571" y="1736294"/>
          <a:ext cx="458611" cy="52211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39C4DA-DCF2-487D-AC9A-77B02BF4EAEC}">
      <dsp:nvSpPr>
        <dsp:cNvPr id="0" name=""/>
        <dsp:cNvSpPr/>
      </dsp:nvSpPr>
      <dsp:spPr>
        <a:xfrm>
          <a:off x="2529067" y="1227915"/>
          <a:ext cx="772031" cy="540396"/>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Step 3</a:t>
          </a:r>
        </a:p>
      </dsp:txBody>
      <dsp:txXfrm>
        <a:off x="2555452" y="1254300"/>
        <a:ext cx="719261" cy="487626"/>
      </dsp:txXfrm>
    </dsp:sp>
    <dsp:sp modelId="{468796D3-DA92-41D2-B44F-BC070768240C}">
      <dsp:nvSpPr>
        <dsp:cNvPr id="0" name=""/>
        <dsp:cNvSpPr/>
      </dsp:nvSpPr>
      <dsp:spPr>
        <a:xfrm>
          <a:off x="3301099" y="1279454"/>
          <a:ext cx="561501" cy="436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r>
            <a:rPr lang="en-US" sz="700" kern="1200"/>
            <a:t>Scoring / Selection</a:t>
          </a:r>
        </a:p>
      </dsp:txBody>
      <dsp:txXfrm>
        <a:off x="3301099" y="1279454"/>
        <a:ext cx="561501" cy="436772"/>
      </dsp:txXfrm>
    </dsp:sp>
    <dsp:sp modelId="{B9F0C792-1960-47FB-8C92-44F18DC7C0AE}">
      <dsp:nvSpPr>
        <dsp:cNvPr id="0" name=""/>
        <dsp:cNvSpPr/>
      </dsp:nvSpPr>
      <dsp:spPr>
        <a:xfrm>
          <a:off x="3169163" y="1834958"/>
          <a:ext cx="772031" cy="540396"/>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Step 4</a:t>
          </a:r>
        </a:p>
      </dsp:txBody>
      <dsp:txXfrm>
        <a:off x="3195548" y="1861343"/>
        <a:ext cx="719261" cy="4876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563F9-D78C-4259-8D35-DF85E068570B}">
      <dsp:nvSpPr>
        <dsp:cNvPr id="0" name=""/>
        <dsp:cNvSpPr/>
      </dsp:nvSpPr>
      <dsp:spPr>
        <a:xfrm rot="5400000">
          <a:off x="350846" y="624687"/>
          <a:ext cx="548611" cy="62457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961736-45C9-406A-9439-A846BE1F2081}">
      <dsp:nvSpPr>
        <dsp:cNvPr id="0" name=""/>
        <dsp:cNvSpPr/>
      </dsp:nvSpPr>
      <dsp:spPr>
        <a:xfrm>
          <a:off x="205497" y="16540"/>
          <a:ext cx="923538" cy="646446"/>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Step 1</a:t>
          </a:r>
        </a:p>
      </dsp:txBody>
      <dsp:txXfrm>
        <a:off x="237060" y="48103"/>
        <a:ext cx="860412" cy="583320"/>
      </dsp:txXfrm>
    </dsp:sp>
    <dsp:sp modelId="{46F9858E-714F-4E3C-9404-3F98E4E44339}">
      <dsp:nvSpPr>
        <dsp:cNvPr id="0" name=""/>
        <dsp:cNvSpPr/>
      </dsp:nvSpPr>
      <dsp:spPr>
        <a:xfrm>
          <a:off x="1129035" y="78194"/>
          <a:ext cx="671693" cy="522486"/>
        </a:xfrm>
        <a:prstGeom prst="rect">
          <a:avLst/>
        </a:prstGeom>
        <a:noFill/>
        <a:ln>
          <a:noFill/>
        </a:ln>
        <a:effectLst/>
      </dsp:spPr>
      <dsp:style>
        <a:lnRef idx="0">
          <a:scrgbClr r="0" g="0" b="0"/>
        </a:lnRef>
        <a:fillRef idx="0">
          <a:scrgbClr r="0" g="0" b="0"/>
        </a:fillRef>
        <a:effectRef idx="0">
          <a:scrgbClr r="0" g="0" b="0"/>
        </a:effectRef>
        <a:fontRef idx="minor"/>
      </dsp:style>
    </dsp:sp>
    <dsp:sp modelId="{40E2BF0E-D4A3-4FC6-9ED7-A6D6C79D4FBB}">
      <dsp:nvSpPr>
        <dsp:cNvPr id="0" name=""/>
        <dsp:cNvSpPr/>
      </dsp:nvSpPr>
      <dsp:spPr>
        <a:xfrm rot="5400000">
          <a:off x="1116557" y="1350860"/>
          <a:ext cx="548611" cy="62457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A591EA-98AA-41BB-B388-3C3319647BE1}">
      <dsp:nvSpPr>
        <dsp:cNvPr id="0" name=""/>
        <dsp:cNvSpPr/>
      </dsp:nvSpPr>
      <dsp:spPr>
        <a:xfrm>
          <a:off x="971208" y="742713"/>
          <a:ext cx="923538" cy="646446"/>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Step 2</a:t>
          </a:r>
        </a:p>
      </dsp:txBody>
      <dsp:txXfrm>
        <a:off x="1002771" y="774276"/>
        <a:ext cx="860412" cy="583320"/>
      </dsp:txXfrm>
    </dsp:sp>
    <dsp:sp modelId="{0DF9467A-4158-4FBC-B29E-DB933598C0E2}">
      <dsp:nvSpPr>
        <dsp:cNvPr id="0" name=""/>
        <dsp:cNvSpPr/>
      </dsp:nvSpPr>
      <dsp:spPr>
        <a:xfrm>
          <a:off x="1894746" y="804367"/>
          <a:ext cx="671693" cy="522486"/>
        </a:xfrm>
        <a:prstGeom prst="rect">
          <a:avLst/>
        </a:prstGeom>
        <a:noFill/>
        <a:ln>
          <a:noFill/>
        </a:ln>
        <a:effectLst/>
      </dsp:spPr>
      <dsp:style>
        <a:lnRef idx="0">
          <a:scrgbClr r="0" g="0" b="0"/>
        </a:lnRef>
        <a:fillRef idx="0">
          <a:scrgbClr r="0" g="0" b="0"/>
        </a:fillRef>
        <a:effectRef idx="0">
          <a:scrgbClr r="0" g="0" b="0"/>
        </a:effectRef>
        <a:fontRef idx="minor"/>
      </dsp:style>
    </dsp:sp>
    <dsp:sp modelId="{B8126D85-6763-488A-95E0-FB969E8B6ADD}">
      <dsp:nvSpPr>
        <dsp:cNvPr id="0" name=""/>
        <dsp:cNvSpPr/>
      </dsp:nvSpPr>
      <dsp:spPr>
        <a:xfrm rot="5400000">
          <a:off x="1882268" y="2077032"/>
          <a:ext cx="548611" cy="62457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39C4DA-DCF2-487D-AC9A-77B02BF4EAEC}">
      <dsp:nvSpPr>
        <dsp:cNvPr id="0" name=""/>
        <dsp:cNvSpPr/>
      </dsp:nvSpPr>
      <dsp:spPr>
        <a:xfrm>
          <a:off x="1736920" y="1468886"/>
          <a:ext cx="923538" cy="646446"/>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Step 3</a:t>
          </a:r>
        </a:p>
      </dsp:txBody>
      <dsp:txXfrm>
        <a:off x="1768483" y="1500449"/>
        <a:ext cx="860412" cy="583320"/>
      </dsp:txXfrm>
    </dsp:sp>
    <dsp:sp modelId="{468796D3-DA92-41D2-B44F-BC070768240C}">
      <dsp:nvSpPr>
        <dsp:cNvPr id="0" name=""/>
        <dsp:cNvSpPr/>
      </dsp:nvSpPr>
      <dsp:spPr>
        <a:xfrm>
          <a:off x="2660458" y="1530540"/>
          <a:ext cx="671693" cy="522486"/>
        </a:xfrm>
        <a:prstGeom prst="rect">
          <a:avLst/>
        </a:prstGeom>
        <a:noFill/>
        <a:ln>
          <a:noFill/>
        </a:ln>
        <a:effectLst/>
      </dsp:spPr>
      <dsp:style>
        <a:lnRef idx="0">
          <a:scrgbClr r="0" g="0" b="0"/>
        </a:lnRef>
        <a:fillRef idx="0">
          <a:scrgbClr r="0" g="0" b="0"/>
        </a:fillRef>
        <a:effectRef idx="0">
          <a:scrgbClr r="0" g="0" b="0"/>
        </a:effectRef>
        <a:fontRef idx="minor"/>
      </dsp:style>
    </dsp:sp>
    <dsp:sp modelId="{B9F0C792-1960-47FB-8C92-44F18DC7C0AE}">
      <dsp:nvSpPr>
        <dsp:cNvPr id="0" name=""/>
        <dsp:cNvSpPr/>
      </dsp:nvSpPr>
      <dsp:spPr>
        <a:xfrm>
          <a:off x="2502631" y="2195059"/>
          <a:ext cx="923538" cy="646446"/>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Step 4</a:t>
          </a:r>
        </a:p>
      </dsp:txBody>
      <dsp:txXfrm>
        <a:off x="2534194" y="2226622"/>
        <a:ext cx="860412" cy="583320"/>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94DA7A0-FC6E-4874-A518-DA13A0C6FF75}" type="datetimeFigureOut">
              <a:rPr lang="en-US" smtClean="0"/>
              <a:t>7/7/2021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2C07DE-F058-450F-AA86-4FB22143FAEF}" type="slidenum">
              <a:rPr lang="en-US" smtClean="0"/>
              <a:t>‹#›</a:t>
            </a:fld>
            <a:endParaRPr lang="en-US"/>
          </a:p>
        </p:txBody>
      </p:sp>
    </p:spTree>
    <p:extLst>
      <p:ext uri="{BB962C8B-B14F-4D97-AF65-F5344CB8AC3E}">
        <p14:creationId xmlns:p14="http://schemas.microsoft.com/office/powerpoint/2010/main" val="3299985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683720EA-2C38-4223-A71A-81DB3E58B1E3}"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27044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933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153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366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2735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400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46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rr1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047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rr1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228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321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Aml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909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err="1"/>
              <a:t>aml</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177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Aml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1913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err="1"/>
              <a:t>aml</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630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err="1"/>
              <a:t>aml</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044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err="1"/>
              <a:t>aml</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561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err="1"/>
              <a:t>aml</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837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err="1"/>
              <a:t>aml</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436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err="1"/>
              <a:t>aml</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759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err="1"/>
              <a:t>aml</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821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Cody for closing remarks?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6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err="1"/>
              <a:t>aml</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627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err="1"/>
              <a:t>aml</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975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rr1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971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aml</a:t>
            </a:r>
            <a:endParaRPr lang="en-US"/>
          </a:p>
        </p:txBody>
      </p:sp>
      <p:sp>
        <p:nvSpPr>
          <p:cNvPr id="4" name="Slide Number Placeholder 3"/>
          <p:cNvSpPr>
            <a:spLocks noGrp="1"/>
          </p:cNvSpPr>
          <p:nvPr>
            <p:ph type="sldNum" sz="quarter" idx="5"/>
          </p:nvPr>
        </p:nvSpPr>
        <p:spPr/>
        <p:txBody>
          <a:bodyPr/>
          <a:lstStyle/>
          <a:p>
            <a:fld id="{102C07DE-F058-450F-AA86-4FB22143FAEF}" type="slidenum">
              <a:rPr lang="en-US" smtClean="0"/>
              <a:t>6</a:t>
            </a:fld>
            <a:endParaRPr lang="en-US"/>
          </a:p>
        </p:txBody>
      </p:sp>
    </p:spTree>
    <p:extLst>
      <p:ext uri="{BB962C8B-B14F-4D97-AF65-F5344CB8AC3E}">
        <p14:creationId xmlns:p14="http://schemas.microsoft.com/office/powerpoint/2010/main" val="1703154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aml</a:t>
            </a:r>
            <a:endParaRPr lang="en-US"/>
          </a:p>
        </p:txBody>
      </p:sp>
      <p:sp>
        <p:nvSpPr>
          <p:cNvPr id="4" name="Slide Number Placeholder 3"/>
          <p:cNvSpPr>
            <a:spLocks noGrp="1"/>
          </p:cNvSpPr>
          <p:nvPr>
            <p:ph type="sldNum" sz="quarter" idx="5"/>
          </p:nvPr>
        </p:nvSpPr>
        <p:spPr/>
        <p:txBody>
          <a:bodyPr/>
          <a:lstStyle/>
          <a:p>
            <a:fld id="{102C07DE-F058-450F-AA86-4FB22143FAEF}" type="slidenum">
              <a:rPr lang="en-US" smtClean="0"/>
              <a:t>7</a:t>
            </a:fld>
            <a:endParaRPr lang="en-US"/>
          </a:p>
        </p:txBody>
      </p:sp>
    </p:spTree>
    <p:extLst>
      <p:ext uri="{BB962C8B-B14F-4D97-AF65-F5344CB8AC3E}">
        <p14:creationId xmlns:p14="http://schemas.microsoft.com/office/powerpoint/2010/main" val="164157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rr1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505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rr1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C07DE-F058-450F-AA86-4FB22143F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043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83467" y="1122364"/>
            <a:ext cx="7484533" cy="2234180"/>
          </a:xfrm>
        </p:spPr>
        <p:txBody>
          <a:bodyPr anchor="b">
            <a:noAutofit/>
          </a:bodyPr>
          <a:lstStyle>
            <a:lvl1pPr algn="l">
              <a:defRPr sz="4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3183467" y="3646381"/>
            <a:ext cx="7484533" cy="1865429"/>
          </a:xfrm>
        </p:spPr>
        <p:txBody>
          <a:bodyPr>
            <a:normAutofit/>
          </a:bodyPr>
          <a:lstStyle>
            <a:lvl1pPr marL="0" indent="0" algn="l">
              <a:buNone/>
              <a:defRPr sz="3200" b="1">
                <a:solidFill>
                  <a:schemeClr val="bg2">
                    <a:lumMod val="50000"/>
                  </a:schemeClr>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7CE6F9-EEB8-4507-850D-4B55F4AE7ADF}" type="datetime1">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pic>
        <p:nvPicPr>
          <p:cNvPr id="7" name="Picture 6">
            <a:extLst>
              <a:ext uri="{FF2B5EF4-FFF2-40B4-BE49-F238E27FC236}">
                <a16:creationId xmlns:a16="http://schemas.microsoft.com/office/drawing/2014/main" id="{3C8E3970-C56E-4F8F-9C24-896FACECFE5C}"/>
              </a:ext>
            </a:extLst>
          </p:cNvPr>
          <p:cNvPicPr>
            <a:picLocks noChangeAspect="1"/>
          </p:cNvPicPr>
          <p:nvPr userDrawn="1"/>
        </p:nvPicPr>
        <p:blipFill>
          <a:blip r:embed="rId2">
            <a:alphaModFix amt="67000"/>
          </a:blip>
          <a:stretch>
            <a:fillRect/>
          </a:stretch>
        </p:blipFill>
        <p:spPr>
          <a:xfrm>
            <a:off x="600502" y="1607251"/>
            <a:ext cx="2244305" cy="1624422"/>
          </a:xfrm>
          <a:prstGeom prst="rect">
            <a:avLst/>
          </a:prstGeom>
        </p:spPr>
      </p:pic>
      <p:cxnSp>
        <p:nvCxnSpPr>
          <p:cNvPr id="8" name="Straight Connector 7">
            <a:extLst>
              <a:ext uri="{FF2B5EF4-FFF2-40B4-BE49-F238E27FC236}">
                <a16:creationId xmlns:a16="http://schemas.microsoft.com/office/drawing/2014/main" id="{DB8B38D8-80D8-44C4-B0CB-AC5F628990B7}"/>
              </a:ext>
            </a:extLst>
          </p:cNvPr>
          <p:cNvCxnSpPr>
            <a:cxnSpLocks/>
          </p:cNvCxnSpPr>
          <p:nvPr userDrawn="1"/>
        </p:nvCxnSpPr>
        <p:spPr>
          <a:xfrm>
            <a:off x="3183469" y="3501457"/>
            <a:ext cx="902546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856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C030D-820B-41CC-B5AF-83BC6C592191}" type="datetime1">
              <a:rPr lang="en-US" smtClean="0"/>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C1C6D2-7E6C-4DBA-928D-E8FCCD04B882}" type="slidenum">
              <a:rPr lang="en-US" smtClean="0"/>
              <a:t>‹#›</a:t>
            </a:fld>
            <a:endParaRPr lang="en-US"/>
          </a:p>
        </p:txBody>
      </p:sp>
      <p:sp>
        <p:nvSpPr>
          <p:cNvPr id="5" name="Title 1">
            <a:extLst>
              <a:ext uri="{FF2B5EF4-FFF2-40B4-BE49-F238E27FC236}">
                <a16:creationId xmlns:a16="http://schemas.microsoft.com/office/drawing/2014/main" id="{BD3F4F0C-AB50-4B9C-BCE5-C2EBF366EDC1}"/>
              </a:ext>
            </a:extLst>
          </p:cNvPr>
          <p:cNvSpPr>
            <a:spLocks noGrp="1"/>
          </p:cNvSpPr>
          <p:nvPr>
            <p:ph type="title"/>
          </p:nvPr>
        </p:nvSpPr>
        <p:spPr>
          <a:xfrm>
            <a:off x="596903" y="123970"/>
            <a:ext cx="10653564" cy="495156"/>
          </a:xfrm>
        </p:spPr>
        <p:txBody>
          <a:bodyPr>
            <a:noAutofit/>
          </a:bodyPr>
          <a:lstStyle>
            <a:lvl1pPr>
              <a:defRPr sz="3200">
                <a:solidFill>
                  <a:schemeClr val="accent1"/>
                </a:solidFill>
              </a:defRPr>
            </a:lvl1pPr>
          </a:lstStyle>
          <a:p>
            <a:r>
              <a:rPr lang="en-US"/>
              <a:t>Click to edit Master title style</a:t>
            </a:r>
          </a:p>
        </p:txBody>
      </p:sp>
      <p:grpSp>
        <p:nvGrpSpPr>
          <p:cNvPr id="7" name="Group 4">
            <a:extLst>
              <a:ext uri="{FF2B5EF4-FFF2-40B4-BE49-F238E27FC236}">
                <a16:creationId xmlns:a16="http://schemas.microsoft.com/office/drawing/2014/main" id="{0E437C00-8D2B-4B0B-9243-B7F5D5F82AE3}"/>
              </a:ext>
            </a:extLst>
          </p:cNvPr>
          <p:cNvGrpSpPr>
            <a:grpSpLocks noChangeAspect="1"/>
          </p:cNvGrpSpPr>
          <p:nvPr userDrawn="1"/>
        </p:nvGrpSpPr>
        <p:grpSpPr bwMode="auto">
          <a:xfrm>
            <a:off x="11081180" y="68017"/>
            <a:ext cx="933025" cy="675757"/>
            <a:chOff x="16" y="88"/>
            <a:chExt cx="816" cy="788"/>
          </a:xfrm>
        </p:grpSpPr>
        <p:sp>
          <p:nvSpPr>
            <p:cNvPr id="8" name="AutoShape 3">
              <a:extLst>
                <a:ext uri="{FF2B5EF4-FFF2-40B4-BE49-F238E27FC236}">
                  <a16:creationId xmlns:a16="http://schemas.microsoft.com/office/drawing/2014/main" id="{879F8FD8-F0AE-4677-AAA0-EDFFBDB082CF}"/>
                </a:ext>
              </a:extLst>
            </p:cNvPr>
            <p:cNvSpPr>
              <a:spLocks noChangeAspect="1" noChangeArrowheads="1" noTextEdit="1"/>
            </p:cNvSpPr>
            <p:nvPr userDrawn="1"/>
          </p:nvSpPr>
          <p:spPr bwMode="auto">
            <a:xfrm>
              <a:off x="16" y="88"/>
              <a:ext cx="816"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9" name="Picture 5">
              <a:extLst>
                <a:ext uri="{FF2B5EF4-FFF2-40B4-BE49-F238E27FC236}">
                  <a16:creationId xmlns:a16="http://schemas.microsoft.com/office/drawing/2014/main" id="{0BB7A018-6595-4941-8641-CD468C3078E8}"/>
                </a:ext>
              </a:extLst>
            </p:cNvPr>
            <p:cNvPicPr>
              <a:picLocks noChangeAspect="1" noChangeArrowheads="1"/>
            </p:cNvPicPr>
            <p:nvPr userDrawn="1"/>
          </p:nvPicPr>
          <p:blipFill>
            <a:blip r:embed="rId2">
              <a:alphaModFix amt="67000"/>
              <a:extLst>
                <a:ext uri="{28A0092B-C50C-407E-A947-70E740481C1C}">
                  <a14:useLocalDpi xmlns:a14="http://schemas.microsoft.com/office/drawing/2010/main" val="0"/>
                </a:ext>
              </a:extLst>
            </a:blip>
            <a:srcRect/>
            <a:stretch>
              <a:fillRect/>
            </a:stretch>
          </p:blipFill>
          <p:spPr bwMode="auto">
            <a:xfrm>
              <a:off x="16" y="88"/>
              <a:ext cx="819"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Content Placeholder 2">
            <a:extLst>
              <a:ext uri="{FF2B5EF4-FFF2-40B4-BE49-F238E27FC236}">
                <a16:creationId xmlns:a16="http://schemas.microsoft.com/office/drawing/2014/main" id="{EA870591-C16B-4F4E-BB46-049834D51EA9}"/>
              </a:ext>
            </a:extLst>
          </p:cNvPr>
          <p:cNvSpPr>
            <a:spLocks noGrp="1"/>
          </p:cNvSpPr>
          <p:nvPr>
            <p:ph idx="1"/>
          </p:nvPr>
        </p:nvSpPr>
        <p:spPr>
          <a:xfrm>
            <a:off x="609599" y="847726"/>
            <a:ext cx="10989732" cy="5191124"/>
          </a:xfrm>
        </p:spPr>
        <p:txBody>
          <a:bodyPr/>
          <a:lstStyle>
            <a:lvl1pPr marL="0" indent="0">
              <a:buNone/>
              <a:defRPr/>
            </a:lvl1pPr>
          </a:lstStyle>
          <a:p>
            <a:pPr lvl="0"/>
            <a:endParaRPr lang="en-US"/>
          </a:p>
        </p:txBody>
      </p:sp>
      <p:cxnSp>
        <p:nvCxnSpPr>
          <p:cNvPr id="11" name="Straight Connector 10">
            <a:extLst>
              <a:ext uri="{FF2B5EF4-FFF2-40B4-BE49-F238E27FC236}">
                <a16:creationId xmlns:a16="http://schemas.microsoft.com/office/drawing/2014/main" id="{9A7B815E-3AB7-41E3-A872-FDAA2B95B84D}"/>
              </a:ext>
            </a:extLst>
          </p:cNvPr>
          <p:cNvCxnSpPr>
            <a:cxnSpLocks/>
          </p:cNvCxnSpPr>
          <p:nvPr userDrawn="1"/>
        </p:nvCxnSpPr>
        <p:spPr>
          <a:xfrm>
            <a:off x="8" y="720157"/>
            <a:ext cx="11250465"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92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90411" y="6356362"/>
            <a:ext cx="2390988" cy="365125"/>
          </a:xfrm>
        </p:spPr>
        <p:txBody>
          <a:bodyPr/>
          <a:lstStyle/>
          <a:p>
            <a:fld id="{DBCC030D-820B-41CC-B5AF-83BC6C592191}" type="datetime1">
              <a:rPr lang="en-US" smtClean="0"/>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C1C6D2-7E6C-4DBA-928D-E8FCCD04B882}" type="slidenum">
              <a:rPr lang="en-US" smtClean="0"/>
              <a:t>‹#›</a:t>
            </a:fld>
            <a:endParaRPr lang="en-US"/>
          </a:p>
        </p:txBody>
      </p:sp>
      <p:grpSp>
        <p:nvGrpSpPr>
          <p:cNvPr id="5" name="Group 4">
            <a:extLst>
              <a:ext uri="{FF2B5EF4-FFF2-40B4-BE49-F238E27FC236}">
                <a16:creationId xmlns:a16="http://schemas.microsoft.com/office/drawing/2014/main" id="{51B7577A-C128-4F92-87EC-C8EFDA90CC46}"/>
              </a:ext>
            </a:extLst>
          </p:cNvPr>
          <p:cNvGrpSpPr>
            <a:grpSpLocks noChangeAspect="1"/>
          </p:cNvGrpSpPr>
          <p:nvPr userDrawn="1"/>
        </p:nvGrpSpPr>
        <p:grpSpPr bwMode="auto">
          <a:xfrm>
            <a:off x="135473" y="6018483"/>
            <a:ext cx="933025" cy="675757"/>
            <a:chOff x="16" y="88"/>
            <a:chExt cx="816" cy="788"/>
          </a:xfrm>
        </p:grpSpPr>
        <p:sp>
          <p:nvSpPr>
            <p:cNvPr id="6" name="AutoShape 3">
              <a:extLst>
                <a:ext uri="{FF2B5EF4-FFF2-40B4-BE49-F238E27FC236}">
                  <a16:creationId xmlns:a16="http://schemas.microsoft.com/office/drawing/2014/main" id="{D8FCAC1F-3768-434B-BDE6-7B2991D8CBD3}"/>
                </a:ext>
              </a:extLst>
            </p:cNvPr>
            <p:cNvSpPr>
              <a:spLocks noChangeAspect="1" noChangeArrowheads="1" noTextEdit="1"/>
            </p:cNvSpPr>
            <p:nvPr userDrawn="1"/>
          </p:nvSpPr>
          <p:spPr bwMode="auto">
            <a:xfrm>
              <a:off x="16" y="88"/>
              <a:ext cx="816"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7" name="Picture 5">
              <a:extLst>
                <a:ext uri="{FF2B5EF4-FFF2-40B4-BE49-F238E27FC236}">
                  <a16:creationId xmlns:a16="http://schemas.microsoft.com/office/drawing/2014/main" id="{C3E2B8BE-4A68-49E2-B63C-64C19F2E6CFB}"/>
                </a:ext>
              </a:extLst>
            </p:cNvPr>
            <p:cNvPicPr>
              <a:picLocks noChangeAspect="1" noChangeArrowheads="1"/>
            </p:cNvPicPr>
            <p:nvPr userDrawn="1"/>
          </p:nvPicPr>
          <p:blipFill>
            <a:blip r:embed="rId2">
              <a:alphaModFix amt="67000"/>
              <a:extLst>
                <a:ext uri="{28A0092B-C50C-407E-A947-70E740481C1C}">
                  <a14:useLocalDpi xmlns:a14="http://schemas.microsoft.com/office/drawing/2010/main" val="0"/>
                </a:ext>
              </a:extLst>
            </a:blip>
            <a:srcRect/>
            <a:stretch>
              <a:fillRect/>
            </a:stretch>
          </p:blipFill>
          <p:spPr bwMode="auto">
            <a:xfrm>
              <a:off x="16" y="88"/>
              <a:ext cx="819"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5003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095375"/>
            <a:ext cx="6172200" cy="47656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4"/>
            <a:ext cx="3932237" cy="3803651"/>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18DBBE-D98D-4744-9A35-FA1614160885}" type="datetime1">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1C6D2-7E6C-4DBA-928D-E8FCCD04B882}" type="slidenum">
              <a:rPr lang="en-US" smtClean="0"/>
              <a:t>‹#›</a:t>
            </a:fld>
            <a:endParaRPr lang="en-US"/>
          </a:p>
        </p:txBody>
      </p:sp>
      <p:grpSp>
        <p:nvGrpSpPr>
          <p:cNvPr id="8" name="Group 4">
            <a:extLst>
              <a:ext uri="{FF2B5EF4-FFF2-40B4-BE49-F238E27FC236}">
                <a16:creationId xmlns:a16="http://schemas.microsoft.com/office/drawing/2014/main" id="{98ACEF8B-5FBC-4520-94DD-D0DE4663F778}"/>
              </a:ext>
            </a:extLst>
          </p:cNvPr>
          <p:cNvGrpSpPr>
            <a:grpSpLocks noChangeAspect="1"/>
          </p:cNvGrpSpPr>
          <p:nvPr userDrawn="1"/>
        </p:nvGrpSpPr>
        <p:grpSpPr bwMode="auto">
          <a:xfrm>
            <a:off x="10772248" y="119712"/>
            <a:ext cx="1159933" cy="840099"/>
            <a:chOff x="16" y="88"/>
            <a:chExt cx="816" cy="788"/>
          </a:xfrm>
        </p:grpSpPr>
        <p:sp>
          <p:nvSpPr>
            <p:cNvPr id="9" name="AutoShape 3">
              <a:extLst>
                <a:ext uri="{FF2B5EF4-FFF2-40B4-BE49-F238E27FC236}">
                  <a16:creationId xmlns:a16="http://schemas.microsoft.com/office/drawing/2014/main" id="{69457EF7-B85D-42E4-B169-9B278376A22E}"/>
                </a:ext>
              </a:extLst>
            </p:cNvPr>
            <p:cNvSpPr>
              <a:spLocks noChangeAspect="1" noChangeArrowheads="1" noTextEdit="1"/>
            </p:cNvSpPr>
            <p:nvPr userDrawn="1"/>
          </p:nvSpPr>
          <p:spPr bwMode="auto">
            <a:xfrm>
              <a:off x="16" y="88"/>
              <a:ext cx="816"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10" name="Picture 5">
              <a:extLst>
                <a:ext uri="{FF2B5EF4-FFF2-40B4-BE49-F238E27FC236}">
                  <a16:creationId xmlns:a16="http://schemas.microsoft.com/office/drawing/2014/main" id="{5F792C45-B20B-481D-B197-4E332E32D8C3}"/>
                </a:ext>
              </a:extLst>
            </p:cNvPr>
            <p:cNvPicPr>
              <a:picLocks noChangeAspect="1" noChangeArrowheads="1"/>
            </p:cNvPicPr>
            <p:nvPr userDrawn="1"/>
          </p:nvPicPr>
          <p:blipFill>
            <a:blip r:embed="rId2">
              <a:alphaModFix amt="67000"/>
              <a:extLst>
                <a:ext uri="{28A0092B-C50C-407E-A947-70E740481C1C}">
                  <a14:useLocalDpi xmlns:a14="http://schemas.microsoft.com/office/drawing/2010/main" val="0"/>
                </a:ext>
              </a:extLst>
            </a:blip>
            <a:srcRect/>
            <a:stretch>
              <a:fillRect/>
            </a:stretch>
          </p:blipFill>
          <p:spPr bwMode="auto">
            <a:xfrm>
              <a:off x="16" y="88"/>
              <a:ext cx="819"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89050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1095375"/>
            <a:ext cx="6172200" cy="4765676"/>
          </a:xfrm>
        </p:spPr>
        <p:txBody>
          <a:bodyPr anchor="t"/>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868076-72F4-499C-A5EE-9AA213BE5CE2}" type="datetime1">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1C6D2-7E6C-4DBA-928D-E8FCCD04B882}" type="slidenum">
              <a:rPr lang="en-US" smtClean="0"/>
              <a:t>‹#›</a:t>
            </a:fld>
            <a:endParaRPr lang="en-US"/>
          </a:p>
        </p:txBody>
      </p:sp>
      <p:grpSp>
        <p:nvGrpSpPr>
          <p:cNvPr id="8" name="Group 4">
            <a:extLst>
              <a:ext uri="{FF2B5EF4-FFF2-40B4-BE49-F238E27FC236}">
                <a16:creationId xmlns:a16="http://schemas.microsoft.com/office/drawing/2014/main" id="{60467BFC-0A5C-48B2-AC06-683E48F6111E}"/>
              </a:ext>
            </a:extLst>
          </p:cNvPr>
          <p:cNvGrpSpPr>
            <a:grpSpLocks noChangeAspect="1"/>
          </p:cNvGrpSpPr>
          <p:nvPr userDrawn="1"/>
        </p:nvGrpSpPr>
        <p:grpSpPr bwMode="auto">
          <a:xfrm>
            <a:off x="10772248" y="119712"/>
            <a:ext cx="1159933" cy="840099"/>
            <a:chOff x="16" y="88"/>
            <a:chExt cx="816" cy="788"/>
          </a:xfrm>
        </p:grpSpPr>
        <p:sp>
          <p:nvSpPr>
            <p:cNvPr id="9" name="AutoShape 3">
              <a:extLst>
                <a:ext uri="{FF2B5EF4-FFF2-40B4-BE49-F238E27FC236}">
                  <a16:creationId xmlns:a16="http://schemas.microsoft.com/office/drawing/2014/main" id="{8240528D-83D4-4812-856F-674E36D75356}"/>
                </a:ext>
              </a:extLst>
            </p:cNvPr>
            <p:cNvSpPr>
              <a:spLocks noChangeAspect="1" noChangeArrowheads="1" noTextEdit="1"/>
            </p:cNvSpPr>
            <p:nvPr userDrawn="1"/>
          </p:nvSpPr>
          <p:spPr bwMode="auto">
            <a:xfrm>
              <a:off x="16" y="88"/>
              <a:ext cx="816"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10" name="Picture 5">
              <a:extLst>
                <a:ext uri="{FF2B5EF4-FFF2-40B4-BE49-F238E27FC236}">
                  <a16:creationId xmlns:a16="http://schemas.microsoft.com/office/drawing/2014/main" id="{E60E5D11-D01D-4E24-A78E-1C7CC05A76EB}"/>
                </a:ext>
              </a:extLst>
            </p:cNvPr>
            <p:cNvPicPr>
              <a:picLocks noChangeAspect="1" noChangeArrowheads="1"/>
            </p:cNvPicPr>
            <p:nvPr userDrawn="1"/>
          </p:nvPicPr>
          <p:blipFill>
            <a:blip r:embed="rId2">
              <a:alphaModFix amt="67000"/>
              <a:extLst>
                <a:ext uri="{28A0092B-C50C-407E-A947-70E740481C1C}">
                  <a14:useLocalDpi xmlns:a14="http://schemas.microsoft.com/office/drawing/2010/main" val="0"/>
                </a:ext>
              </a:extLst>
            </a:blip>
            <a:srcRect/>
            <a:stretch>
              <a:fillRect/>
            </a:stretch>
          </p:blipFill>
          <p:spPr bwMode="auto">
            <a:xfrm>
              <a:off x="16" y="88"/>
              <a:ext cx="819"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91723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36BE8-A7D7-407F-A5C3-8E0641A94D1D}" type="datetime1">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spTree>
    <p:extLst>
      <p:ext uri="{BB962C8B-B14F-4D97-AF65-F5344CB8AC3E}">
        <p14:creationId xmlns:p14="http://schemas.microsoft.com/office/powerpoint/2010/main" val="3605337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E0642-11FC-4744-AFAE-D0D6EBB76ED2}" type="datetime1">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spTree>
    <p:extLst>
      <p:ext uri="{BB962C8B-B14F-4D97-AF65-F5344CB8AC3E}">
        <p14:creationId xmlns:p14="http://schemas.microsoft.com/office/powerpoint/2010/main" val="2411831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0331-C910-4AA2-AF27-32481C11FD8E}"/>
              </a:ext>
            </a:extLst>
          </p:cNvPr>
          <p:cNvSpPr>
            <a:spLocks noGrp="1"/>
          </p:cNvSpPr>
          <p:nvPr>
            <p:ph type="ctrTitle"/>
          </p:nvPr>
        </p:nvSpPr>
        <p:spPr>
          <a:xfrm>
            <a:off x="1911932" y="1122363"/>
            <a:ext cx="8756073" cy="2387600"/>
          </a:xfrm>
        </p:spPr>
        <p:txBody>
          <a:bodyPr anchor="b"/>
          <a:lstStyle>
            <a:lvl1pPr algn="l">
              <a:defRPr sz="6000" cap="all" baseline="0"/>
            </a:lvl1pPr>
          </a:lstStyle>
          <a:p>
            <a:r>
              <a:rPr lang="en-US"/>
              <a:t>Click to edit Master title style</a:t>
            </a:r>
          </a:p>
        </p:txBody>
      </p:sp>
      <p:sp>
        <p:nvSpPr>
          <p:cNvPr id="3" name="Subtitle 2">
            <a:extLst>
              <a:ext uri="{FF2B5EF4-FFF2-40B4-BE49-F238E27FC236}">
                <a16:creationId xmlns:a16="http://schemas.microsoft.com/office/drawing/2014/main" id="{C1B82EAC-F864-4E3F-AA66-ADF9A53E803E}"/>
              </a:ext>
            </a:extLst>
          </p:cNvPr>
          <p:cNvSpPr>
            <a:spLocks noGrp="1"/>
          </p:cNvSpPr>
          <p:nvPr>
            <p:ph type="subTitle" idx="1"/>
          </p:nvPr>
        </p:nvSpPr>
        <p:spPr>
          <a:xfrm>
            <a:off x="1911925" y="3602038"/>
            <a:ext cx="8756075" cy="1655762"/>
          </a:xfrm>
        </p:spPr>
        <p:txBody>
          <a:bodyPr/>
          <a:lstStyle>
            <a:lvl1pPr marL="0" indent="0" algn="l">
              <a:buNone/>
              <a:defRPr sz="2400">
                <a:solidFill>
                  <a:schemeClr val="bg2">
                    <a:lumMod val="5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916CC7-74FF-45B2-8BFA-D5FD00A6A350}"/>
              </a:ext>
            </a:extLst>
          </p:cNvPr>
          <p:cNvSpPr>
            <a:spLocks noGrp="1"/>
          </p:cNvSpPr>
          <p:nvPr>
            <p:ph type="dt" sz="half" idx="10"/>
          </p:nvPr>
        </p:nvSpPr>
        <p:spPr/>
        <p:txBody>
          <a:bodyPr/>
          <a:lstStyle>
            <a:lvl1pPr>
              <a:defRPr/>
            </a:lvl1pPr>
          </a:lstStyle>
          <a:p>
            <a:endParaRPr lang="en-US"/>
          </a:p>
        </p:txBody>
      </p:sp>
      <p:sp>
        <p:nvSpPr>
          <p:cNvPr id="5" name="Footer Placeholder 4">
            <a:extLst>
              <a:ext uri="{FF2B5EF4-FFF2-40B4-BE49-F238E27FC236}">
                <a16:creationId xmlns:a16="http://schemas.microsoft.com/office/drawing/2014/main" id="{BB1D1BA5-0459-4406-BFBF-1DAC87C0D4F8}"/>
              </a:ext>
            </a:extLst>
          </p:cNvPr>
          <p:cNvSpPr>
            <a:spLocks noGrp="1"/>
          </p:cNvSpPr>
          <p:nvPr>
            <p:ph type="ftr" sz="quarter" idx="11"/>
          </p:nvPr>
        </p:nvSpPr>
        <p:spPr/>
        <p:txBody>
          <a:bodyPr/>
          <a:lstStyle>
            <a:lvl1pPr>
              <a:defRPr cap="small" baseline="0"/>
            </a:lvl1pPr>
          </a:lstStyle>
          <a:p>
            <a:r>
              <a:rPr lang="en-US"/>
              <a:t>Confidential | Deliberative Process Privilege | Do Not Distribute</a:t>
            </a:r>
          </a:p>
        </p:txBody>
      </p:sp>
      <p:sp>
        <p:nvSpPr>
          <p:cNvPr id="6" name="Slide Number Placeholder 5">
            <a:extLst>
              <a:ext uri="{FF2B5EF4-FFF2-40B4-BE49-F238E27FC236}">
                <a16:creationId xmlns:a16="http://schemas.microsoft.com/office/drawing/2014/main" id="{F7575858-D7A0-4B14-806F-EDF8547FF4A5}"/>
              </a:ext>
            </a:extLst>
          </p:cNvPr>
          <p:cNvSpPr>
            <a:spLocks noGrp="1"/>
          </p:cNvSpPr>
          <p:nvPr>
            <p:ph type="sldNum" sz="quarter" idx="12"/>
          </p:nvPr>
        </p:nvSpPr>
        <p:spPr/>
        <p:txBody>
          <a:bodyPr/>
          <a:lstStyle/>
          <a:p>
            <a:fld id="{D9FCCFE4-1B73-4953-8244-FF42C2B291A0}" type="slidenum">
              <a:rPr lang="en-US" smtClean="0"/>
              <a:t>‹#›</a:t>
            </a:fld>
            <a:endParaRPr lang="en-US"/>
          </a:p>
        </p:txBody>
      </p:sp>
      <p:pic>
        <p:nvPicPr>
          <p:cNvPr id="8" name="Picture 7">
            <a:extLst>
              <a:ext uri="{FF2B5EF4-FFF2-40B4-BE49-F238E27FC236}">
                <a16:creationId xmlns:a16="http://schemas.microsoft.com/office/drawing/2014/main" id="{8EB81D5B-A0B9-48B8-BA48-13F05CEDBA94}"/>
              </a:ext>
            </a:extLst>
          </p:cNvPr>
          <p:cNvPicPr>
            <a:picLocks noChangeAspect="1"/>
          </p:cNvPicPr>
          <p:nvPr userDrawn="1"/>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 y="2479786"/>
            <a:ext cx="1837636" cy="1792747"/>
          </a:xfrm>
          <a:prstGeom prst="rect">
            <a:avLst/>
          </a:prstGeom>
          <a:effectLst/>
        </p:spPr>
      </p:pic>
      <p:cxnSp>
        <p:nvCxnSpPr>
          <p:cNvPr id="12" name="Straight Connector 11">
            <a:extLst>
              <a:ext uri="{FF2B5EF4-FFF2-40B4-BE49-F238E27FC236}">
                <a16:creationId xmlns:a16="http://schemas.microsoft.com/office/drawing/2014/main" id="{10D148BB-B04F-4B69-8B6E-D9E77C7C66CD}"/>
              </a:ext>
            </a:extLst>
          </p:cNvPr>
          <p:cNvCxnSpPr/>
          <p:nvPr userDrawn="1"/>
        </p:nvCxnSpPr>
        <p:spPr>
          <a:xfrm>
            <a:off x="1911932" y="3509963"/>
            <a:ext cx="8756073"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131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FD19-0B98-4997-BC16-13697028DFB1}"/>
              </a:ext>
            </a:extLst>
          </p:cNvPr>
          <p:cNvSpPr>
            <a:spLocks noGrp="1"/>
          </p:cNvSpPr>
          <p:nvPr>
            <p:ph type="title"/>
          </p:nvPr>
        </p:nvSpPr>
        <p:spPr>
          <a:xfrm>
            <a:off x="1449660" y="365133"/>
            <a:ext cx="9904141" cy="984173"/>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BB4D863A-F097-4514-8DF9-90AD8D005B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20322A-D502-4DBD-AC1C-012D626A53C5}"/>
              </a:ext>
            </a:extLst>
          </p:cNvPr>
          <p:cNvSpPr>
            <a:spLocks noGrp="1"/>
          </p:cNvSpPr>
          <p:nvPr>
            <p:ph type="dt" sz="half" idx="10"/>
          </p:nvPr>
        </p:nvSpPr>
        <p:spPr/>
        <p:txBody>
          <a:bodyPr/>
          <a:lstStyle>
            <a:lvl1pPr>
              <a:defRPr/>
            </a:lvl1pPr>
          </a:lstStyle>
          <a:p>
            <a:endParaRPr lang="en-US"/>
          </a:p>
        </p:txBody>
      </p:sp>
      <p:sp>
        <p:nvSpPr>
          <p:cNvPr id="5" name="Footer Placeholder 4">
            <a:extLst>
              <a:ext uri="{FF2B5EF4-FFF2-40B4-BE49-F238E27FC236}">
                <a16:creationId xmlns:a16="http://schemas.microsoft.com/office/drawing/2014/main" id="{ADBE0338-72F0-4D9E-ABC8-FCF4164B8166}"/>
              </a:ext>
            </a:extLst>
          </p:cNvPr>
          <p:cNvSpPr>
            <a:spLocks noGrp="1"/>
          </p:cNvSpPr>
          <p:nvPr>
            <p:ph type="ftr" sz="quarter" idx="11"/>
          </p:nvPr>
        </p:nvSpPr>
        <p:spPr/>
        <p:txBody>
          <a:bodyPr/>
          <a:lstStyle/>
          <a:p>
            <a:r>
              <a:rPr lang="en-US"/>
              <a:t>Confidential | Deliberative Process Privilege | Do Not Distribute</a:t>
            </a:r>
          </a:p>
        </p:txBody>
      </p:sp>
      <p:sp>
        <p:nvSpPr>
          <p:cNvPr id="6" name="Slide Number Placeholder 5">
            <a:extLst>
              <a:ext uri="{FF2B5EF4-FFF2-40B4-BE49-F238E27FC236}">
                <a16:creationId xmlns:a16="http://schemas.microsoft.com/office/drawing/2014/main" id="{E4688D26-0C90-4DE7-81CA-D85C3E79EF2C}"/>
              </a:ext>
            </a:extLst>
          </p:cNvPr>
          <p:cNvSpPr>
            <a:spLocks noGrp="1"/>
          </p:cNvSpPr>
          <p:nvPr>
            <p:ph type="sldNum" sz="quarter" idx="12"/>
          </p:nvPr>
        </p:nvSpPr>
        <p:spPr/>
        <p:txBody>
          <a:bodyPr/>
          <a:lstStyle/>
          <a:p>
            <a:fld id="{D9FCCFE4-1B73-4953-8244-FF42C2B291A0}" type="slidenum">
              <a:rPr lang="en-US" smtClean="0"/>
              <a:t>‹#›</a:t>
            </a:fld>
            <a:endParaRPr lang="en-US"/>
          </a:p>
        </p:txBody>
      </p:sp>
      <p:pic>
        <p:nvPicPr>
          <p:cNvPr id="7" name="Picture 6">
            <a:extLst>
              <a:ext uri="{FF2B5EF4-FFF2-40B4-BE49-F238E27FC236}">
                <a16:creationId xmlns:a16="http://schemas.microsoft.com/office/drawing/2014/main" id="{DF4F276C-8DFD-4157-ACDE-AB022A8B361A}"/>
              </a:ext>
            </a:extLst>
          </p:cNvPr>
          <p:cNvPicPr>
            <a:picLocks noChangeAspect="1"/>
          </p:cNvPicPr>
          <p:nvPr userDrawn="1"/>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3313" y="342823"/>
            <a:ext cx="1358755" cy="1325563"/>
          </a:xfrm>
          <a:prstGeom prst="rect">
            <a:avLst/>
          </a:prstGeom>
          <a:effectLst/>
        </p:spPr>
      </p:pic>
      <p:cxnSp>
        <p:nvCxnSpPr>
          <p:cNvPr id="8" name="Straight Connector 7">
            <a:extLst>
              <a:ext uri="{FF2B5EF4-FFF2-40B4-BE49-F238E27FC236}">
                <a16:creationId xmlns:a16="http://schemas.microsoft.com/office/drawing/2014/main" id="{D2BD8689-F9FF-44EA-A631-274045B4B8FB}"/>
              </a:ext>
            </a:extLst>
          </p:cNvPr>
          <p:cNvCxnSpPr>
            <a:cxnSpLocks/>
          </p:cNvCxnSpPr>
          <p:nvPr userDrawn="1"/>
        </p:nvCxnSpPr>
        <p:spPr>
          <a:xfrm>
            <a:off x="1449660" y="1349298"/>
            <a:ext cx="990414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159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218C3-729D-48B4-9175-BBF163143230}"/>
              </a:ext>
            </a:extLst>
          </p:cNvPr>
          <p:cNvSpPr>
            <a:spLocks noGrp="1"/>
          </p:cNvSpPr>
          <p:nvPr>
            <p:ph type="title"/>
          </p:nvPr>
        </p:nvSpPr>
        <p:spPr>
          <a:xfrm>
            <a:off x="1538873" y="1709746"/>
            <a:ext cx="9808583"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6D01DE-3C63-4E85-903A-7E3FAE19A570}"/>
              </a:ext>
            </a:extLst>
          </p:cNvPr>
          <p:cNvSpPr>
            <a:spLocks noGrp="1"/>
          </p:cNvSpPr>
          <p:nvPr>
            <p:ph type="body" idx="1"/>
          </p:nvPr>
        </p:nvSpPr>
        <p:spPr>
          <a:xfrm>
            <a:off x="1538871" y="4589471"/>
            <a:ext cx="9808583"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040A23-D8AB-4058-9A5C-647711C51F1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A4E1D67-2117-4D2B-B8D2-AB9D5CC12324}"/>
              </a:ext>
            </a:extLst>
          </p:cNvPr>
          <p:cNvSpPr>
            <a:spLocks noGrp="1"/>
          </p:cNvSpPr>
          <p:nvPr>
            <p:ph type="ftr" sz="quarter" idx="11"/>
          </p:nvPr>
        </p:nvSpPr>
        <p:spPr/>
        <p:txBody>
          <a:bodyPr/>
          <a:lstStyle/>
          <a:p>
            <a:r>
              <a:rPr lang="en-US"/>
              <a:t>Confidential | Deliberative Process Privilege | Do Not Distribute</a:t>
            </a:r>
          </a:p>
        </p:txBody>
      </p:sp>
      <p:sp>
        <p:nvSpPr>
          <p:cNvPr id="6" name="Slide Number Placeholder 5">
            <a:extLst>
              <a:ext uri="{FF2B5EF4-FFF2-40B4-BE49-F238E27FC236}">
                <a16:creationId xmlns:a16="http://schemas.microsoft.com/office/drawing/2014/main" id="{20D4BC6D-5563-4247-B5B1-28846DEDF91F}"/>
              </a:ext>
            </a:extLst>
          </p:cNvPr>
          <p:cNvSpPr>
            <a:spLocks noGrp="1"/>
          </p:cNvSpPr>
          <p:nvPr>
            <p:ph type="sldNum" sz="quarter" idx="12"/>
          </p:nvPr>
        </p:nvSpPr>
        <p:spPr/>
        <p:txBody>
          <a:bodyPr/>
          <a:lstStyle/>
          <a:p>
            <a:fld id="{D9FCCFE4-1B73-4953-8244-FF42C2B291A0}" type="slidenum">
              <a:rPr lang="en-US" smtClean="0"/>
              <a:t>‹#›</a:t>
            </a:fld>
            <a:endParaRPr lang="en-US"/>
          </a:p>
        </p:txBody>
      </p:sp>
      <p:cxnSp>
        <p:nvCxnSpPr>
          <p:cNvPr id="7" name="Straight Connector 6">
            <a:extLst>
              <a:ext uri="{FF2B5EF4-FFF2-40B4-BE49-F238E27FC236}">
                <a16:creationId xmlns:a16="http://schemas.microsoft.com/office/drawing/2014/main" id="{51F51180-8001-42DA-A705-E8E908FB7529}"/>
              </a:ext>
            </a:extLst>
          </p:cNvPr>
          <p:cNvCxnSpPr>
            <a:cxnSpLocks/>
          </p:cNvCxnSpPr>
          <p:nvPr userDrawn="1"/>
        </p:nvCxnSpPr>
        <p:spPr>
          <a:xfrm>
            <a:off x="1538868" y="4589463"/>
            <a:ext cx="990414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86EC413-5AF2-420F-B9DD-6982C0CFE5CE}"/>
              </a:ext>
            </a:extLst>
          </p:cNvPr>
          <p:cNvPicPr>
            <a:picLocks noChangeAspect="1"/>
          </p:cNvPicPr>
          <p:nvPr userDrawn="1"/>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4553" y="3832795"/>
            <a:ext cx="1358755" cy="1325563"/>
          </a:xfrm>
          <a:prstGeom prst="rect">
            <a:avLst/>
          </a:prstGeom>
          <a:effectLst/>
        </p:spPr>
      </p:pic>
    </p:spTree>
    <p:extLst>
      <p:ext uri="{BB962C8B-B14F-4D97-AF65-F5344CB8AC3E}">
        <p14:creationId xmlns:p14="http://schemas.microsoft.com/office/powerpoint/2010/main" val="274777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79746-1AFB-44DD-BBAB-E0D31C7494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503B09-7E0C-46D9-877D-E06FF5EE6B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85C2F0-4407-4F76-9B12-FE44DF8884A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B2A4D5-1432-4210-8C12-E41C40CE8D6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AB94CFF-897C-45F4-9006-723202C53088}"/>
              </a:ext>
            </a:extLst>
          </p:cNvPr>
          <p:cNvSpPr>
            <a:spLocks noGrp="1"/>
          </p:cNvSpPr>
          <p:nvPr>
            <p:ph type="ftr" sz="quarter" idx="11"/>
          </p:nvPr>
        </p:nvSpPr>
        <p:spPr/>
        <p:txBody>
          <a:bodyPr/>
          <a:lstStyle/>
          <a:p>
            <a:r>
              <a:rPr lang="en-US"/>
              <a:t>Confidential | Deliberative Process Privilege | Do Not Distribute</a:t>
            </a:r>
          </a:p>
        </p:txBody>
      </p:sp>
      <p:sp>
        <p:nvSpPr>
          <p:cNvPr id="7" name="Slide Number Placeholder 6">
            <a:extLst>
              <a:ext uri="{FF2B5EF4-FFF2-40B4-BE49-F238E27FC236}">
                <a16:creationId xmlns:a16="http://schemas.microsoft.com/office/drawing/2014/main" id="{9AC5C2AE-9A4B-421A-AF44-6BB13BDADAF0}"/>
              </a:ext>
            </a:extLst>
          </p:cNvPr>
          <p:cNvSpPr>
            <a:spLocks noGrp="1"/>
          </p:cNvSpPr>
          <p:nvPr>
            <p:ph type="sldNum" sz="quarter" idx="12"/>
          </p:nvPr>
        </p:nvSpPr>
        <p:spPr/>
        <p:txBody>
          <a:bodyPr/>
          <a:lstStyle/>
          <a:p>
            <a:fld id="{D9FCCFE4-1B73-4953-8244-FF42C2B291A0}" type="slidenum">
              <a:rPr lang="en-US" smtClean="0"/>
              <a:t>‹#›</a:t>
            </a:fld>
            <a:endParaRPr lang="en-US"/>
          </a:p>
        </p:txBody>
      </p:sp>
    </p:spTree>
    <p:extLst>
      <p:ext uri="{BB962C8B-B14F-4D97-AF65-F5344CB8AC3E}">
        <p14:creationId xmlns:p14="http://schemas.microsoft.com/office/powerpoint/2010/main" val="291771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62081"/>
            <a:ext cx="10515600" cy="48148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102425-4E00-4BEE-B62C-0362F6A729CB}" type="datetime1">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pic>
        <p:nvPicPr>
          <p:cNvPr id="16" name="Picture 15">
            <a:extLst>
              <a:ext uri="{FF2B5EF4-FFF2-40B4-BE49-F238E27FC236}">
                <a16:creationId xmlns:a16="http://schemas.microsoft.com/office/drawing/2014/main" id="{E40438ED-B73A-40D2-B89D-F2FCAE3E64D2}"/>
              </a:ext>
            </a:extLst>
          </p:cNvPr>
          <p:cNvPicPr>
            <a:picLocks noChangeAspect="1"/>
          </p:cNvPicPr>
          <p:nvPr userDrawn="1"/>
        </p:nvPicPr>
        <p:blipFill>
          <a:blip r:embed="rId2">
            <a:alphaModFix amt="67000"/>
          </a:blip>
          <a:stretch>
            <a:fillRect/>
          </a:stretch>
        </p:blipFill>
        <p:spPr>
          <a:xfrm>
            <a:off x="116785" y="90555"/>
            <a:ext cx="1263339" cy="1092141"/>
          </a:xfrm>
          <a:prstGeom prst="rect">
            <a:avLst/>
          </a:prstGeom>
        </p:spPr>
      </p:pic>
      <p:sp>
        <p:nvSpPr>
          <p:cNvPr id="17" name="Title 1">
            <a:extLst>
              <a:ext uri="{FF2B5EF4-FFF2-40B4-BE49-F238E27FC236}">
                <a16:creationId xmlns:a16="http://schemas.microsoft.com/office/drawing/2014/main" id="{3322FBD1-5DBE-4661-B9CE-EF7C34C7FD2B}"/>
              </a:ext>
            </a:extLst>
          </p:cNvPr>
          <p:cNvSpPr>
            <a:spLocks noGrp="1"/>
          </p:cNvSpPr>
          <p:nvPr>
            <p:ph type="title"/>
          </p:nvPr>
        </p:nvSpPr>
        <p:spPr>
          <a:xfrm>
            <a:off x="1842349" y="130955"/>
            <a:ext cx="9854355" cy="833586"/>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82440CF2-C215-4FE4-87EC-7D06898C4282}"/>
              </a:ext>
            </a:extLst>
          </p:cNvPr>
          <p:cNvCxnSpPr>
            <a:cxnSpLocks/>
          </p:cNvCxnSpPr>
          <p:nvPr userDrawn="1"/>
        </p:nvCxnSpPr>
        <p:spPr>
          <a:xfrm>
            <a:off x="1697190"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21F8EFA4-3918-4685-B84D-5C0322C639B1}"/>
              </a:ext>
            </a:extLst>
          </p:cNvPr>
          <p:cNvSpPr>
            <a:spLocks noGrp="1"/>
          </p:cNvSpPr>
          <p:nvPr>
            <p:ph sz="quarter" idx="13"/>
          </p:nvPr>
        </p:nvSpPr>
        <p:spPr>
          <a:xfrm>
            <a:off x="838200" y="78422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6250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FD4F-0EC1-4C9B-A688-1AA2DE5D8234}"/>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1B4953-98B4-45D2-BC33-FAEC79A619CD}"/>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933FB6-FA31-4879-959D-149D4ADCB83C}"/>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F7630D-A42B-4727-915C-957FE07EA70E}"/>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1AD687-14BC-4DA2-980F-E18ACDEB405A}"/>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D8DE50-0028-43E0-9DD5-57E2EDD12C9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5FD71E7-EF9C-4AE0-9937-437F03A0168A}"/>
              </a:ext>
            </a:extLst>
          </p:cNvPr>
          <p:cNvSpPr>
            <a:spLocks noGrp="1"/>
          </p:cNvSpPr>
          <p:nvPr>
            <p:ph type="ftr" sz="quarter" idx="11"/>
          </p:nvPr>
        </p:nvSpPr>
        <p:spPr/>
        <p:txBody>
          <a:bodyPr/>
          <a:lstStyle/>
          <a:p>
            <a:r>
              <a:rPr lang="en-US"/>
              <a:t>Confidential | Deliberative Process Privilege | Do Not Distribute</a:t>
            </a:r>
          </a:p>
        </p:txBody>
      </p:sp>
      <p:sp>
        <p:nvSpPr>
          <p:cNvPr id="9" name="Slide Number Placeholder 8">
            <a:extLst>
              <a:ext uri="{FF2B5EF4-FFF2-40B4-BE49-F238E27FC236}">
                <a16:creationId xmlns:a16="http://schemas.microsoft.com/office/drawing/2014/main" id="{2656CB0C-A464-4A89-AF28-FC3F59FDA869}"/>
              </a:ext>
            </a:extLst>
          </p:cNvPr>
          <p:cNvSpPr>
            <a:spLocks noGrp="1"/>
          </p:cNvSpPr>
          <p:nvPr>
            <p:ph type="sldNum" sz="quarter" idx="12"/>
          </p:nvPr>
        </p:nvSpPr>
        <p:spPr/>
        <p:txBody>
          <a:bodyPr/>
          <a:lstStyle/>
          <a:p>
            <a:fld id="{D9FCCFE4-1B73-4953-8244-FF42C2B291A0}" type="slidenum">
              <a:rPr lang="en-US" smtClean="0"/>
              <a:t>‹#›</a:t>
            </a:fld>
            <a:endParaRPr lang="en-US"/>
          </a:p>
        </p:txBody>
      </p:sp>
    </p:spTree>
    <p:extLst>
      <p:ext uri="{BB962C8B-B14F-4D97-AF65-F5344CB8AC3E}">
        <p14:creationId xmlns:p14="http://schemas.microsoft.com/office/powerpoint/2010/main" val="1102433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0D52-D9E4-4164-A2D0-C30A033DC5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B07BEA-F143-4717-90F5-3B40459360B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652991E-3757-43B3-9DBE-C00EB46FAC1C}"/>
              </a:ext>
            </a:extLst>
          </p:cNvPr>
          <p:cNvSpPr>
            <a:spLocks noGrp="1"/>
          </p:cNvSpPr>
          <p:nvPr>
            <p:ph type="ftr" sz="quarter" idx="11"/>
          </p:nvPr>
        </p:nvSpPr>
        <p:spPr/>
        <p:txBody>
          <a:bodyPr/>
          <a:lstStyle/>
          <a:p>
            <a:r>
              <a:rPr lang="en-US"/>
              <a:t>Confidential | Deliberative Process Privilege | Do Not Distribute</a:t>
            </a:r>
          </a:p>
        </p:txBody>
      </p:sp>
      <p:sp>
        <p:nvSpPr>
          <p:cNvPr id="5" name="Slide Number Placeholder 4">
            <a:extLst>
              <a:ext uri="{FF2B5EF4-FFF2-40B4-BE49-F238E27FC236}">
                <a16:creationId xmlns:a16="http://schemas.microsoft.com/office/drawing/2014/main" id="{7F26F8D8-5197-4936-9778-B7085A2012B1}"/>
              </a:ext>
            </a:extLst>
          </p:cNvPr>
          <p:cNvSpPr>
            <a:spLocks noGrp="1"/>
          </p:cNvSpPr>
          <p:nvPr>
            <p:ph type="sldNum" sz="quarter" idx="12"/>
          </p:nvPr>
        </p:nvSpPr>
        <p:spPr/>
        <p:txBody>
          <a:bodyPr/>
          <a:lstStyle/>
          <a:p>
            <a:fld id="{D9FCCFE4-1B73-4953-8244-FF42C2B291A0}" type="slidenum">
              <a:rPr lang="en-US" smtClean="0"/>
              <a:t>‹#›</a:t>
            </a:fld>
            <a:endParaRPr lang="en-US"/>
          </a:p>
        </p:txBody>
      </p:sp>
    </p:spTree>
    <p:extLst>
      <p:ext uri="{BB962C8B-B14F-4D97-AF65-F5344CB8AC3E}">
        <p14:creationId xmlns:p14="http://schemas.microsoft.com/office/powerpoint/2010/main" val="1528030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F8A0D9-0CED-4EF8-B2BC-81B6DA61986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6800E23-7771-4441-A815-92695660B75E}"/>
              </a:ext>
            </a:extLst>
          </p:cNvPr>
          <p:cNvSpPr>
            <a:spLocks noGrp="1"/>
          </p:cNvSpPr>
          <p:nvPr>
            <p:ph type="ftr" sz="quarter" idx="11"/>
          </p:nvPr>
        </p:nvSpPr>
        <p:spPr/>
        <p:txBody>
          <a:bodyPr/>
          <a:lstStyle/>
          <a:p>
            <a:r>
              <a:rPr lang="en-US"/>
              <a:t>Confidential | Deliberative Process Privilege | Do Not Distribute</a:t>
            </a:r>
          </a:p>
        </p:txBody>
      </p:sp>
      <p:sp>
        <p:nvSpPr>
          <p:cNvPr id="4" name="Slide Number Placeholder 3">
            <a:extLst>
              <a:ext uri="{FF2B5EF4-FFF2-40B4-BE49-F238E27FC236}">
                <a16:creationId xmlns:a16="http://schemas.microsoft.com/office/drawing/2014/main" id="{FAC70273-A102-4C39-9AA5-C3173D11113E}"/>
              </a:ext>
            </a:extLst>
          </p:cNvPr>
          <p:cNvSpPr>
            <a:spLocks noGrp="1"/>
          </p:cNvSpPr>
          <p:nvPr>
            <p:ph type="sldNum" sz="quarter" idx="12"/>
          </p:nvPr>
        </p:nvSpPr>
        <p:spPr/>
        <p:txBody>
          <a:bodyPr/>
          <a:lstStyle/>
          <a:p>
            <a:fld id="{D9FCCFE4-1B73-4953-8244-FF42C2B291A0}" type="slidenum">
              <a:rPr lang="en-US" smtClean="0"/>
              <a:t>‹#›</a:t>
            </a:fld>
            <a:endParaRPr lang="en-US"/>
          </a:p>
        </p:txBody>
      </p:sp>
    </p:spTree>
    <p:extLst>
      <p:ext uri="{BB962C8B-B14F-4D97-AF65-F5344CB8AC3E}">
        <p14:creationId xmlns:p14="http://schemas.microsoft.com/office/powerpoint/2010/main" val="1572348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9322-CB9F-415A-B4FB-F4125CD4A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603842-3177-4A81-9332-C494FEF7B80C}"/>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0F5FB4-2B2C-4282-9A63-6BED16519127}"/>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E628C9-E2BA-4AF3-AB3A-4C17DB326C1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D1713FF-863C-4B12-8234-83A19A126404}"/>
              </a:ext>
            </a:extLst>
          </p:cNvPr>
          <p:cNvSpPr>
            <a:spLocks noGrp="1"/>
          </p:cNvSpPr>
          <p:nvPr>
            <p:ph type="ftr" sz="quarter" idx="11"/>
          </p:nvPr>
        </p:nvSpPr>
        <p:spPr/>
        <p:txBody>
          <a:bodyPr/>
          <a:lstStyle/>
          <a:p>
            <a:r>
              <a:rPr lang="en-US"/>
              <a:t>Confidential | Deliberative Process Privilege | Do Not Distribute</a:t>
            </a:r>
          </a:p>
        </p:txBody>
      </p:sp>
      <p:sp>
        <p:nvSpPr>
          <p:cNvPr id="7" name="Slide Number Placeholder 6">
            <a:extLst>
              <a:ext uri="{FF2B5EF4-FFF2-40B4-BE49-F238E27FC236}">
                <a16:creationId xmlns:a16="http://schemas.microsoft.com/office/drawing/2014/main" id="{0D56AA64-7E0F-4BF2-862F-5B0046541E0F}"/>
              </a:ext>
            </a:extLst>
          </p:cNvPr>
          <p:cNvSpPr>
            <a:spLocks noGrp="1"/>
          </p:cNvSpPr>
          <p:nvPr>
            <p:ph type="sldNum" sz="quarter" idx="12"/>
          </p:nvPr>
        </p:nvSpPr>
        <p:spPr/>
        <p:txBody>
          <a:bodyPr/>
          <a:lstStyle/>
          <a:p>
            <a:fld id="{D9FCCFE4-1B73-4953-8244-FF42C2B291A0}" type="slidenum">
              <a:rPr lang="en-US" smtClean="0"/>
              <a:t>‹#›</a:t>
            </a:fld>
            <a:endParaRPr lang="en-US"/>
          </a:p>
        </p:txBody>
      </p:sp>
    </p:spTree>
    <p:extLst>
      <p:ext uri="{BB962C8B-B14F-4D97-AF65-F5344CB8AC3E}">
        <p14:creationId xmlns:p14="http://schemas.microsoft.com/office/powerpoint/2010/main" val="1812638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697BD-3D37-47E8-AA55-A9221160E6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AC4F31-F131-4195-A79A-EEC06051E87F}"/>
              </a:ext>
            </a:extLst>
          </p:cNvPr>
          <p:cNvSpPr>
            <a:spLocks noGrp="1"/>
          </p:cNvSpPr>
          <p:nvPr>
            <p:ph type="pic" idx="1"/>
          </p:nvPr>
        </p:nvSpPr>
        <p:spPr>
          <a:xfrm>
            <a:off x="5183188" y="987433"/>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a:extLst>
              <a:ext uri="{FF2B5EF4-FFF2-40B4-BE49-F238E27FC236}">
                <a16:creationId xmlns:a16="http://schemas.microsoft.com/office/drawing/2014/main" id="{3F78B5B0-53E0-4373-A924-5CB6A23257E4}"/>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74889E-A2B2-43F6-B4A0-86557D14B71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3E1D38F-8D06-4C80-9712-A13B54B9C6A9}"/>
              </a:ext>
            </a:extLst>
          </p:cNvPr>
          <p:cNvSpPr>
            <a:spLocks noGrp="1"/>
          </p:cNvSpPr>
          <p:nvPr>
            <p:ph type="ftr" sz="quarter" idx="11"/>
          </p:nvPr>
        </p:nvSpPr>
        <p:spPr/>
        <p:txBody>
          <a:bodyPr/>
          <a:lstStyle/>
          <a:p>
            <a:r>
              <a:rPr lang="en-US"/>
              <a:t>Confidential | Deliberative Process Privilege | Do Not Distribute</a:t>
            </a:r>
          </a:p>
        </p:txBody>
      </p:sp>
      <p:sp>
        <p:nvSpPr>
          <p:cNvPr id="7" name="Slide Number Placeholder 6">
            <a:extLst>
              <a:ext uri="{FF2B5EF4-FFF2-40B4-BE49-F238E27FC236}">
                <a16:creationId xmlns:a16="http://schemas.microsoft.com/office/drawing/2014/main" id="{FC6D9721-A9DB-499E-8C9A-EC2758E3CCF6}"/>
              </a:ext>
            </a:extLst>
          </p:cNvPr>
          <p:cNvSpPr>
            <a:spLocks noGrp="1"/>
          </p:cNvSpPr>
          <p:nvPr>
            <p:ph type="sldNum" sz="quarter" idx="12"/>
          </p:nvPr>
        </p:nvSpPr>
        <p:spPr/>
        <p:txBody>
          <a:bodyPr/>
          <a:lstStyle/>
          <a:p>
            <a:fld id="{D9FCCFE4-1B73-4953-8244-FF42C2B291A0}" type="slidenum">
              <a:rPr lang="en-US" smtClean="0"/>
              <a:t>‹#›</a:t>
            </a:fld>
            <a:endParaRPr lang="en-US"/>
          </a:p>
        </p:txBody>
      </p:sp>
    </p:spTree>
    <p:extLst>
      <p:ext uri="{BB962C8B-B14F-4D97-AF65-F5344CB8AC3E}">
        <p14:creationId xmlns:p14="http://schemas.microsoft.com/office/powerpoint/2010/main" val="89835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042D0-ADC7-49BF-A199-C61328DE88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488678-59AC-4FF4-945D-1214508B5F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9A9CD-0642-4D6B-B918-B71740BAA63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4B2C1C0-E00F-43B2-8EAB-0FD55D281ECC}"/>
              </a:ext>
            </a:extLst>
          </p:cNvPr>
          <p:cNvSpPr>
            <a:spLocks noGrp="1"/>
          </p:cNvSpPr>
          <p:nvPr>
            <p:ph type="ftr" sz="quarter" idx="11"/>
          </p:nvPr>
        </p:nvSpPr>
        <p:spPr/>
        <p:txBody>
          <a:bodyPr/>
          <a:lstStyle/>
          <a:p>
            <a:r>
              <a:rPr lang="en-US"/>
              <a:t>Confidential | Deliberative Process Privilege | Do Not Distribute</a:t>
            </a:r>
          </a:p>
        </p:txBody>
      </p:sp>
      <p:sp>
        <p:nvSpPr>
          <p:cNvPr id="6" name="Slide Number Placeholder 5">
            <a:extLst>
              <a:ext uri="{FF2B5EF4-FFF2-40B4-BE49-F238E27FC236}">
                <a16:creationId xmlns:a16="http://schemas.microsoft.com/office/drawing/2014/main" id="{8A9A29D3-2B45-4DB3-807C-F821512FB38D}"/>
              </a:ext>
            </a:extLst>
          </p:cNvPr>
          <p:cNvSpPr>
            <a:spLocks noGrp="1"/>
          </p:cNvSpPr>
          <p:nvPr>
            <p:ph type="sldNum" sz="quarter" idx="12"/>
          </p:nvPr>
        </p:nvSpPr>
        <p:spPr/>
        <p:txBody>
          <a:bodyPr/>
          <a:lstStyle/>
          <a:p>
            <a:fld id="{D9FCCFE4-1B73-4953-8244-FF42C2B291A0}" type="slidenum">
              <a:rPr lang="en-US" smtClean="0"/>
              <a:t>‹#›</a:t>
            </a:fld>
            <a:endParaRPr lang="en-US"/>
          </a:p>
        </p:txBody>
      </p:sp>
    </p:spTree>
    <p:extLst>
      <p:ext uri="{BB962C8B-B14F-4D97-AF65-F5344CB8AC3E}">
        <p14:creationId xmlns:p14="http://schemas.microsoft.com/office/powerpoint/2010/main" val="1232030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318C48-9EFE-4186-B030-A5C17BB29A09}"/>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C9F29D-EEF3-405B-8A0E-CA5C54291449}"/>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2F865A-3C6B-4098-808F-D799D1CE516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8293A06-7E2E-4C77-B488-2B62BCAB484A}"/>
              </a:ext>
            </a:extLst>
          </p:cNvPr>
          <p:cNvSpPr>
            <a:spLocks noGrp="1"/>
          </p:cNvSpPr>
          <p:nvPr>
            <p:ph type="ftr" sz="quarter" idx="11"/>
          </p:nvPr>
        </p:nvSpPr>
        <p:spPr/>
        <p:txBody>
          <a:bodyPr/>
          <a:lstStyle/>
          <a:p>
            <a:r>
              <a:rPr lang="en-US"/>
              <a:t>Confidential | Deliberative Process Privilege | Do Not Distribute</a:t>
            </a:r>
          </a:p>
        </p:txBody>
      </p:sp>
      <p:sp>
        <p:nvSpPr>
          <p:cNvPr id="6" name="Slide Number Placeholder 5">
            <a:extLst>
              <a:ext uri="{FF2B5EF4-FFF2-40B4-BE49-F238E27FC236}">
                <a16:creationId xmlns:a16="http://schemas.microsoft.com/office/drawing/2014/main" id="{165E72AE-4C63-4E74-8F16-1CAFE3B4987F}"/>
              </a:ext>
            </a:extLst>
          </p:cNvPr>
          <p:cNvSpPr>
            <a:spLocks noGrp="1"/>
          </p:cNvSpPr>
          <p:nvPr>
            <p:ph type="sldNum" sz="quarter" idx="12"/>
          </p:nvPr>
        </p:nvSpPr>
        <p:spPr/>
        <p:txBody>
          <a:bodyPr/>
          <a:lstStyle/>
          <a:p>
            <a:fld id="{D9FCCFE4-1B73-4953-8244-FF42C2B291A0}" type="slidenum">
              <a:rPr lang="en-US" smtClean="0"/>
              <a:t>‹#›</a:t>
            </a:fld>
            <a:endParaRPr lang="en-US"/>
          </a:p>
        </p:txBody>
      </p:sp>
    </p:spTree>
    <p:extLst>
      <p:ext uri="{BB962C8B-B14F-4D97-AF65-F5344CB8AC3E}">
        <p14:creationId xmlns:p14="http://schemas.microsoft.com/office/powerpoint/2010/main" val="2999642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990600"/>
          </a:xfrm>
        </p:spPr>
        <p:txBody>
          <a:bodyPr/>
          <a:lstStyle/>
          <a:p>
            <a:r>
              <a:rPr lang="en-US"/>
              <a:t>Click to edit Master title style</a:t>
            </a:r>
          </a:p>
        </p:txBody>
      </p:sp>
      <p:sp>
        <p:nvSpPr>
          <p:cNvPr id="3" name="Text Placeholder 2"/>
          <p:cNvSpPr>
            <a:spLocks noGrp="1"/>
          </p:cNvSpPr>
          <p:nvPr>
            <p:ph type="body" sz="half" idx="1"/>
          </p:nvPr>
        </p:nvSpPr>
        <p:spPr>
          <a:xfrm>
            <a:off x="609600" y="2057405"/>
            <a:ext cx="53848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057405"/>
            <a:ext cx="53848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6F85BFAD-0A36-4BF5-B3D7-A47E976AFC0C}" type="slidenum">
              <a:rPr lang="en-US" altLang="en-US"/>
              <a:pPr>
                <a:defRPr/>
              </a:pPr>
              <a:t>‹#›</a:t>
            </a:fld>
            <a:endParaRPr lang="en-US" altLang="en-US"/>
          </a:p>
        </p:txBody>
      </p:sp>
    </p:spTree>
    <p:extLst>
      <p:ext uri="{BB962C8B-B14F-4D97-AF65-F5344CB8AC3E}">
        <p14:creationId xmlns:p14="http://schemas.microsoft.com/office/powerpoint/2010/main" val="2636916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760660"/>
          </a:xfrm>
        </p:spPr>
        <p:txBody>
          <a:bodyPr anchor="b">
            <a:normAutofit/>
          </a:bodyPr>
          <a:lstStyle>
            <a:lvl1pPr>
              <a:defRPr sz="440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831851" y="4654553"/>
            <a:ext cx="8854016" cy="1416048"/>
          </a:xfrm>
        </p:spPr>
        <p:txBody>
          <a:bodyPr>
            <a:normAutofit/>
          </a:bodyPr>
          <a:lstStyle>
            <a:lvl1pPr marL="0" indent="0">
              <a:buNone/>
              <a:defRPr sz="2800">
                <a:solidFill>
                  <a:schemeClr val="tx1">
                    <a:lumMod val="65000"/>
                    <a:lumOff val="35000"/>
                  </a:schemeClr>
                </a:solidFill>
                <a:latin typeface="+mj-lt"/>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AB783F-94EE-4B05-95A6-247D6581B447}" type="datetime1">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pic>
        <p:nvPicPr>
          <p:cNvPr id="7" name="Picture 6">
            <a:extLst>
              <a:ext uri="{FF2B5EF4-FFF2-40B4-BE49-F238E27FC236}">
                <a16:creationId xmlns:a16="http://schemas.microsoft.com/office/drawing/2014/main" id="{C975F192-0A9D-417C-8622-5ECAF698615F}"/>
              </a:ext>
            </a:extLst>
          </p:cNvPr>
          <p:cNvPicPr>
            <a:picLocks noChangeAspect="1"/>
          </p:cNvPicPr>
          <p:nvPr userDrawn="1"/>
        </p:nvPicPr>
        <p:blipFill>
          <a:blip r:embed="rId2">
            <a:alphaModFix amt="67000"/>
          </a:blip>
          <a:stretch>
            <a:fillRect/>
          </a:stretch>
        </p:blipFill>
        <p:spPr>
          <a:xfrm>
            <a:off x="9831114" y="4694147"/>
            <a:ext cx="1847009" cy="1336860"/>
          </a:xfrm>
          <a:prstGeom prst="rect">
            <a:avLst/>
          </a:prstGeom>
        </p:spPr>
      </p:pic>
      <p:cxnSp>
        <p:nvCxnSpPr>
          <p:cNvPr id="8" name="Straight Connector 7">
            <a:extLst>
              <a:ext uri="{FF2B5EF4-FFF2-40B4-BE49-F238E27FC236}">
                <a16:creationId xmlns:a16="http://schemas.microsoft.com/office/drawing/2014/main" id="{71175BC9-57F2-40CD-B7C1-F8881319B55D}"/>
              </a:ext>
            </a:extLst>
          </p:cNvPr>
          <p:cNvCxnSpPr>
            <a:cxnSpLocks/>
          </p:cNvCxnSpPr>
          <p:nvPr userDrawn="1"/>
        </p:nvCxnSpPr>
        <p:spPr>
          <a:xfrm>
            <a:off x="831852" y="4562476"/>
            <a:ext cx="11360149"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876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0E4A51-6AC1-44C0-A28D-0DE243492384}" type="datetime1">
              <a:rPr lang="en-US" smtClean="0"/>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1C6D2-7E6C-4DBA-928D-E8FCCD04B882}" type="slidenum">
              <a:rPr lang="en-US" smtClean="0"/>
              <a:t>‹#›</a:t>
            </a:fld>
            <a:endParaRPr lang="en-US"/>
          </a:p>
        </p:txBody>
      </p:sp>
      <p:pic>
        <p:nvPicPr>
          <p:cNvPr id="8" name="Picture 7">
            <a:extLst>
              <a:ext uri="{FF2B5EF4-FFF2-40B4-BE49-F238E27FC236}">
                <a16:creationId xmlns:a16="http://schemas.microsoft.com/office/drawing/2014/main" id="{4C9D4685-8EBD-47A3-A516-AA30C17D0A0B}"/>
              </a:ext>
            </a:extLst>
          </p:cNvPr>
          <p:cNvPicPr>
            <a:picLocks noChangeAspect="1"/>
          </p:cNvPicPr>
          <p:nvPr userDrawn="1"/>
        </p:nvPicPr>
        <p:blipFill>
          <a:blip r:embed="rId2">
            <a:alphaModFix amt="67000"/>
          </a:blip>
          <a:stretch>
            <a:fillRect/>
          </a:stretch>
        </p:blipFill>
        <p:spPr>
          <a:xfrm>
            <a:off x="168494" y="109172"/>
            <a:ext cx="1570183" cy="1136494"/>
          </a:xfrm>
          <a:prstGeom prst="rect">
            <a:avLst/>
          </a:prstGeom>
        </p:spPr>
      </p:pic>
      <p:sp>
        <p:nvSpPr>
          <p:cNvPr id="9" name="Title 1">
            <a:extLst>
              <a:ext uri="{FF2B5EF4-FFF2-40B4-BE49-F238E27FC236}">
                <a16:creationId xmlns:a16="http://schemas.microsoft.com/office/drawing/2014/main" id="{26D947CB-CBF7-4F39-ABF9-197B2B9885D6}"/>
              </a:ext>
            </a:extLst>
          </p:cNvPr>
          <p:cNvSpPr>
            <a:spLocks noGrp="1"/>
          </p:cNvSpPr>
          <p:nvPr>
            <p:ph type="title"/>
          </p:nvPr>
        </p:nvSpPr>
        <p:spPr>
          <a:xfrm>
            <a:off x="1842349" y="130955"/>
            <a:ext cx="9854355" cy="833586"/>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0B1815D7-467C-465D-BCEE-6130D48B3710}"/>
              </a:ext>
            </a:extLst>
          </p:cNvPr>
          <p:cNvCxnSpPr>
            <a:cxnSpLocks/>
          </p:cNvCxnSpPr>
          <p:nvPr userDrawn="1"/>
        </p:nvCxnSpPr>
        <p:spPr>
          <a:xfrm>
            <a:off x="1697190"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776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932" y="1352694"/>
            <a:ext cx="5142421" cy="48148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102425-4E00-4BEE-B62C-0362F6A729CB}" type="datetime1">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a:p>
        </p:txBody>
      </p:sp>
      <p:pic>
        <p:nvPicPr>
          <p:cNvPr id="16" name="Picture 15">
            <a:extLst>
              <a:ext uri="{FF2B5EF4-FFF2-40B4-BE49-F238E27FC236}">
                <a16:creationId xmlns:a16="http://schemas.microsoft.com/office/drawing/2014/main" id="{E40438ED-B73A-40D2-B89D-F2FCAE3E64D2}"/>
              </a:ext>
            </a:extLst>
          </p:cNvPr>
          <p:cNvPicPr>
            <a:picLocks noChangeAspect="1"/>
          </p:cNvPicPr>
          <p:nvPr userDrawn="1"/>
        </p:nvPicPr>
        <p:blipFill>
          <a:blip r:embed="rId2">
            <a:alphaModFix amt="67000"/>
          </a:blip>
          <a:stretch>
            <a:fillRect/>
          </a:stretch>
        </p:blipFill>
        <p:spPr>
          <a:xfrm>
            <a:off x="168494" y="109172"/>
            <a:ext cx="1570183" cy="1136494"/>
          </a:xfrm>
          <a:prstGeom prst="rect">
            <a:avLst/>
          </a:prstGeom>
        </p:spPr>
      </p:pic>
      <p:sp>
        <p:nvSpPr>
          <p:cNvPr id="17" name="Title 1">
            <a:extLst>
              <a:ext uri="{FF2B5EF4-FFF2-40B4-BE49-F238E27FC236}">
                <a16:creationId xmlns:a16="http://schemas.microsoft.com/office/drawing/2014/main" id="{3322FBD1-5DBE-4661-B9CE-EF7C34C7FD2B}"/>
              </a:ext>
            </a:extLst>
          </p:cNvPr>
          <p:cNvSpPr>
            <a:spLocks noGrp="1"/>
          </p:cNvSpPr>
          <p:nvPr>
            <p:ph type="title"/>
          </p:nvPr>
        </p:nvSpPr>
        <p:spPr>
          <a:xfrm>
            <a:off x="1842349" y="130955"/>
            <a:ext cx="9854355" cy="833586"/>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82440CF2-C215-4FE4-87EC-7D06898C4282}"/>
              </a:ext>
            </a:extLst>
          </p:cNvPr>
          <p:cNvCxnSpPr>
            <a:cxnSpLocks/>
          </p:cNvCxnSpPr>
          <p:nvPr userDrawn="1"/>
        </p:nvCxnSpPr>
        <p:spPr>
          <a:xfrm>
            <a:off x="1697190"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56C5F753-82B8-44EA-824B-DF33C82D7D9C}"/>
              </a:ext>
            </a:extLst>
          </p:cNvPr>
          <p:cNvSpPr>
            <a:spLocks noGrp="1"/>
          </p:cNvSpPr>
          <p:nvPr>
            <p:ph idx="13"/>
          </p:nvPr>
        </p:nvSpPr>
        <p:spPr>
          <a:xfrm>
            <a:off x="6464639" y="1337512"/>
            <a:ext cx="5142420" cy="48148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2865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1038673-10B5-4B3C-900A-69A2EB8E2A0D}"/>
              </a:ext>
            </a:extLst>
          </p:cNvPr>
          <p:cNvSpPr>
            <a:spLocks noGrp="1"/>
          </p:cNvSpPr>
          <p:nvPr>
            <p:ph type="dt" sz="half" idx="10"/>
          </p:nvPr>
        </p:nvSpPr>
        <p:spPr/>
        <p:txBody>
          <a:bodyPr/>
          <a:lstStyle/>
          <a:p>
            <a:fld id="{D9F39B59-E763-4BB9-948D-F3F49A06C657}" type="datetime1">
              <a:rPr lang="en-US" smtClean="0"/>
              <a:t>7/7/2021</a:t>
            </a:fld>
            <a:endParaRPr lang="en-US"/>
          </a:p>
        </p:txBody>
      </p:sp>
      <p:sp>
        <p:nvSpPr>
          <p:cNvPr id="4" name="Footer Placeholder 3">
            <a:extLst>
              <a:ext uri="{FF2B5EF4-FFF2-40B4-BE49-F238E27FC236}">
                <a16:creationId xmlns:a16="http://schemas.microsoft.com/office/drawing/2014/main" id="{51B89954-1D05-44B5-A0A8-A5E5B5930E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DC78CB-3AA8-485D-A91F-83A4E79FF7B2}"/>
              </a:ext>
            </a:extLst>
          </p:cNvPr>
          <p:cNvSpPr>
            <a:spLocks noGrp="1"/>
          </p:cNvSpPr>
          <p:nvPr>
            <p:ph type="sldNum" sz="quarter" idx="12"/>
          </p:nvPr>
        </p:nvSpPr>
        <p:spPr/>
        <p:txBody>
          <a:bodyPr/>
          <a:lstStyle/>
          <a:p>
            <a:fld id="{04C1C6D2-7E6C-4DBA-928D-E8FCCD04B882}" type="slidenum">
              <a:rPr lang="en-US" smtClean="0"/>
              <a:t>‹#›</a:t>
            </a:fld>
            <a:endParaRPr lang="en-US"/>
          </a:p>
        </p:txBody>
      </p:sp>
      <p:sp>
        <p:nvSpPr>
          <p:cNvPr id="8" name="Content Placeholder 2">
            <a:extLst>
              <a:ext uri="{FF2B5EF4-FFF2-40B4-BE49-F238E27FC236}">
                <a16:creationId xmlns:a16="http://schemas.microsoft.com/office/drawing/2014/main" id="{C15F0758-DDB1-4CB6-8F8A-A604D8358919}"/>
              </a:ext>
            </a:extLst>
          </p:cNvPr>
          <p:cNvSpPr>
            <a:spLocks noGrp="1"/>
          </p:cNvSpPr>
          <p:nvPr>
            <p:ph idx="1"/>
          </p:nvPr>
        </p:nvSpPr>
        <p:spPr>
          <a:xfrm>
            <a:off x="609600" y="1372164"/>
            <a:ext cx="10989733" cy="28188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1C3B291C-DE93-4052-BCB3-13A68175B10C}"/>
              </a:ext>
            </a:extLst>
          </p:cNvPr>
          <p:cNvSpPr>
            <a:spLocks noGrp="1"/>
          </p:cNvSpPr>
          <p:nvPr>
            <p:ph idx="13"/>
          </p:nvPr>
        </p:nvSpPr>
        <p:spPr>
          <a:xfrm>
            <a:off x="584209" y="4743428"/>
            <a:ext cx="11015129" cy="1434882"/>
          </a:xfrm>
          <a:solidFill>
            <a:schemeClr val="accent2">
              <a:lumMod val="20000"/>
              <a:lumOff val="80000"/>
            </a:schemeClr>
          </a:solidFill>
          <a:ln>
            <a:solidFill>
              <a:schemeClr val="tx1"/>
            </a:solidFill>
            <a:prstDash val="solid"/>
          </a:ln>
        </p:spPr>
        <p:txBody>
          <a:bodyPr tIns="137160" bIns="137160">
            <a:normAutofit/>
          </a:bodyPr>
          <a:lstStyle>
            <a:lvl1pPr marL="342882" indent="-342882">
              <a:buFont typeface="+mj-lt"/>
              <a:buAutoNum type="arabicPeriod"/>
              <a:defRPr sz="1800"/>
            </a:lvl1pPr>
            <a:lvl3pPr marL="914354" indent="0">
              <a:buNone/>
              <a:defRPr/>
            </a:lvl3pPr>
          </a:lstStyle>
          <a:p>
            <a:pPr lvl="0"/>
            <a:r>
              <a:rPr lang="en-US"/>
              <a:t>Edit Master text styles</a:t>
            </a:r>
          </a:p>
        </p:txBody>
      </p:sp>
      <p:pic>
        <p:nvPicPr>
          <p:cNvPr id="11" name="Picture 10">
            <a:extLst>
              <a:ext uri="{FF2B5EF4-FFF2-40B4-BE49-F238E27FC236}">
                <a16:creationId xmlns:a16="http://schemas.microsoft.com/office/drawing/2014/main" id="{EAB76FCD-1792-4C5D-8946-618A4F10C8C0}"/>
              </a:ext>
            </a:extLst>
          </p:cNvPr>
          <p:cNvPicPr>
            <a:picLocks noChangeAspect="1"/>
          </p:cNvPicPr>
          <p:nvPr userDrawn="1"/>
        </p:nvPicPr>
        <p:blipFill>
          <a:blip r:embed="rId2">
            <a:alphaModFix amt="67000"/>
          </a:blip>
          <a:stretch>
            <a:fillRect/>
          </a:stretch>
        </p:blipFill>
        <p:spPr>
          <a:xfrm>
            <a:off x="168494" y="109172"/>
            <a:ext cx="1570183" cy="1136494"/>
          </a:xfrm>
          <a:prstGeom prst="rect">
            <a:avLst/>
          </a:prstGeom>
        </p:spPr>
      </p:pic>
      <p:sp>
        <p:nvSpPr>
          <p:cNvPr id="12" name="Title 1">
            <a:extLst>
              <a:ext uri="{FF2B5EF4-FFF2-40B4-BE49-F238E27FC236}">
                <a16:creationId xmlns:a16="http://schemas.microsoft.com/office/drawing/2014/main" id="{AABAF333-332D-4021-8898-7D1A0C63E046}"/>
              </a:ext>
            </a:extLst>
          </p:cNvPr>
          <p:cNvSpPr>
            <a:spLocks noGrp="1"/>
          </p:cNvSpPr>
          <p:nvPr>
            <p:ph type="title"/>
          </p:nvPr>
        </p:nvSpPr>
        <p:spPr>
          <a:xfrm>
            <a:off x="1842349" y="130955"/>
            <a:ext cx="9854355" cy="833586"/>
          </a:xfrm>
        </p:spPr>
        <p:txBody>
          <a:bodyPr/>
          <a:lstStyle/>
          <a:p>
            <a:r>
              <a:rPr lang="en-US"/>
              <a:t>Click to edit Master title style</a:t>
            </a:r>
          </a:p>
        </p:txBody>
      </p:sp>
      <p:cxnSp>
        <p:nvCxnSpPr>
          <p:cNvPr id="13" name="Straight Connector 12">
            <a:extLst>
              <a:ext uri="{FF2B5EF4-FFF2-40B4-BE49-F238E27FC236}">
                <a16:creationId xmlns:a16="http://schemas.microsoft.com/office/drawing/2014/main" id="{72701E5A-582E-48CE-AB82-351D71E45271}"/>
              </a:ext>
            </a:extLst>
          </p:cNvPr>
          <p:cNvCxnSpPr>
            <a:cxnSpLocks/>
          </p:cNvCxnSpPr>
          <p:nvPr userDrawn="1"/>
        </p:nvCxnSpPr>
        <p:spPr>
          <a:xfrm>
            <a:off x="1697190"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7C0C9626-71B7-4577-9BD7-50DF190DB53A}"/>
              </a:ext>
            </a:extLst>
          </p:cNvPr>
          <p:cNvSpPr>
            <a:spLocks noGrp="1"/>
          </p:cNvSpPr>
          <p:nvPr>
            <p:ph type="body" idx="14"/>
          </p:nvPr>
        </p:nvSpPr>
        <p:spPr>
          <a:xfrm>
            <a:off x="584205" y="4317498"/>
            <a:ext cx="11023595" cy="425930"/>
          </a:xfrm>
          <a:solidFill>
            <a:schemeClr val="accent1"/>
          </a:solidFill>
          <a:ln w="3175">
            <a:solidFill>
              <a:schemeClr val="tx1"/>
            </a:solidFill>
          </a:ln>
        </p:spPr>
        <p:txBody>
          <a:bodyPr anchor="ctr">
            <a:normAutofit/>
          </a:bodyPr>
          <a:lstStyle>
            <a:lvl1pPr marL="0" indent="0">
              <a:buNone/>
              <a:defRPr sz="2400" b="1">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Tree>
    <p:extLst>
      <p:ext uri="{BB962C8B-B14F-4D97-AF65-F5344CB8AC3E}">
        <p14:creationId xmlns:p14="http://schemas.microsoft.com/office/powerpoint/2010/main" val="342108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4199" y="1681164"/>
            <a:ext cx="4945911" cy="805497"/>
          </a:xfrm>
          <a:solidFill>
            <a:schemeClr val="accent1"/>
          </a:solidFill>
          <a:ln w="3175">
            <a:solidFill>
              <a:schemeClr val="tx1"/>
            </a:solidFill>
          </a:ln>
        </p:spPr>
        <p:txBody>
          <a:bodyPr anchor="ctr">
            <a:normAutofit/>
          </a:bodyPr>
          <a:lstStyle>
            <a:lvl1pPr marL="0" indent="0">
              <a:buNone/>
              <a:defRPr sz="2400" b="1">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933767" y="2486661"/>
            <a:ext cx="4946336" cy="3471360"/>
          </a:xfrm>
          <a:solidFill>
            <a:schemeClr val="accent1">
              <a:lumMod val="20000"/>
              <a:lumOff val="80000"/>
            </a:schemeClr>
          </a:solidFill>
          <a:ln w="3175">
            <a:solidFill>
              <a:schemeClr val="tx1"/>
            </a:solidFill>
          </a:ln>
        </p:spPr>
        <p:txBody>
          <a:bodyPr tIns="91440" bIns="9144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7467" y="1681164"/>
            <a:ext cx="4950568" cy="805497"/>
          </a:xfrm>
          <a:solidFill>
            <a:schemeClr val="accent6"/>
          </a:solidFill>
          <a:ln w="3175">
            <a:solidFill>
              <a:schemeClr val="tx1"/>
            </a:solidFill>
          </a:ln>
        </p:spPr>
        <p:txBody>
          <a:bodyPr anchor="ctr">
            <a:normAutofit/>
          </a:bodyPr>
          <a:lstStyle>
            <a:lvl1pPr marL="0" indent="0">
              <a:buNone/>
              <a:defRPr sz="2400" b="1">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403235" y="2486671"/>
            <a:ext cx="4950568" cy="3471361"/>
          </a:xfrm>
          <a:solidFill>
            <a:schemeClr val="accent6">
              <a:lumMod val="20000"/>
              <a:lumOff val="80000"/>
            </a:schemeClr>
          </a:solidFill>
          <a:ln w="3175">
            <a:solidFill>
              <a:schemeClr val="tx1"/>
            </a:solidFill>
          </a:ln>
        </p:spPr>
        <p:txBody>
          <a:bodyPr tIns="91440" bIns="9144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20CD66-57B9-4BB6-BB0C-8EBAADB843BE}" type="datetime1">
              <a:rPr lang="en-US" smtClean="0"/>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1C6D2-7E6C-4DBA-928D-E8FCCD04B882}" type="slidenum">
              <a:rPr lang="en-US" smtClean="0"/>
              <a:t>‹#›</a:t>
            </a:fld>
            <a:endParaRPr lang="en-US"/>
          </a:p>
        </p:txBody>
      </p:sp>
      <p:pic>
        <p:nvPicPr>
          <p:cNvPr id="12" name="Picture 11">
            <a:extLst>
              <a:ext uri="{FF2B5EF4-FFF2-40B4-BE49-F238E27FC236}">
                <a16:creationId xmlns:a16="http://schemas.microsoft.com/office/drawing/2014/main" id="{D14114F7-5965-4FFA-890B-E2D2B0CAA2A5}"/>
              </a:ext>
            </a:extLst>
          </p:cNvPr>
          <p:cNvPicPr>
            <a:picLocks noChangeAspect="1"/>
          </p:cNvPicPr>
          <p:nvPr userDrawn="1"/>
        </p:nvPicPr>
        <p:blipFill>
          <a:blip r:embed="rId2">
            <a:alphaModFix amt="67000"/>
          </a:blip>
          <a:stretch>
            <a:fillRect/>
          </a:stretch>
        </p:blipFill>
        <p:spPr>
          <a:xfrm>
            <a:off x="168494" y="109172"/>
            <a:ext cx="1570183" cy="1136494"/>
          </a:xfrm>
          <a:prstGeom prst="rect">
            <a:avLst/>
          </a:prstGeom>
        </p:spPr>
      </p:pic>
      <p:sp>
        <p:nvSpPr>
          <p:cNvPr id="16" name="Title 1">
            <a:extLst>
              <a:ext uri="{FF2B5EF4-FFF2-40B4-BE49-F238E27FC236}">
                <a16:creationId xmlns:a16="http://schemas.microsoft.com/office/drawing/2014/main" id="{A6D6E60A-4006-48FF-B516-7176CBAF902D}"/>
              </a:ext>
            </a:extLst>
          </p:cNvPr>
          <p:cNvSpPr>
            <a:spLocks noGrp="1"/>
          </p:cNvSpPr>
          <p:nvPr>
            <p:ph type="title"/>
          </p:nvPr>
        </p:nvSpPr>
        <p:spPr>
          <a:xfrm>
            <a:off x="1842349" y="130955"/>
            <a:ext cx="9854355" cy="833586"/>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75BB25E9-240F-4F54-89B9-ECF45E7CB7B4}"/>
              </a:ext>
            </a:extLst>
          </p:cNvPr>
          <p:cNvCxnSpPr>
            <a:cxnSpLocks/>
          </p:cNvCxnSpPr>
          <p:nvPr userDrawn="1"/>
        </p:nvCxnSpPr>
        <p:spPr>
          <a:xfrm>
            <a:off x="1697190"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48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4199" y="2667011"/>
            <a:ext cx="4945911" cy="534035"/>
          </a:xfrm>
          <a:solidFill>
            <a:schemeClr val="accent1"/>
          </a:solidFill>
          <a:ln w="3175">
            <a:solidFill>
              <a:schemeClr val="tx1"/>
            </a:solidFill>
          </a:ln>
        </p:spPr>
        <p:txBody>
          <a:bodyPr anchor="ctr">
            <a:normAutofit/>
          </a:bodyPr>
          <a:lstStyle>
            <a:lvl1pPr marL="0" indent="0">
              <a:buNone/>
              <a:defRPr sz="2400" b="1">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933767" y="3200415"/>
            <a:ext cx="4946336" cy="2976691"/>
          </a:xfrm>
          <a:solidFill>
            <a:schemeClr val="accent1">
              <a:lumMod val="20000"/>
              <a:lumOff val="80000"/>
            </a:schemeClr>
          </a:solidFill>
          <a:ln w="3175">
            <a:solidFill>
              <a:schemeClr val="tx1"/>
            </a:solidFill>
          </a:ln>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9052" y="2667011"/>
            <a:ext cx="4946336" cy="534035"/>
          </a:xfrm>
          <a:solidFill>
            <a:schemeClr val="accent6"/>
          </a:solidFill>
          <a:ln w="3175">
            <a:solidFill>
              <a:schemeClr val="tx1"/>
            </a:solidFill>
          </a:ln>
        </p:spPr>
        <p:txBody>
          <a:bodyPr anchor="ctr">
            <a:normAutofit/>
          </a:bodyPr>
          <a:lstStyle>
            <a:lvl1pPr marL="0" indent="0">
              <a:buNone/>
              <a:defRPr sz="2400" b="1">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417526" y="3200404"/>
            <a:ext cx="4946335" cy="2976692"/>
          </a:xfrm>
          <a:solidFill>
            <a:schemeClr val="accent6">
              <a:lumMod val="20000"/>
              <a:lumOff val="80000"/>
            </a:schemeClr>
          </a:solidFill>
          <a:ln w="3175">
            <a:solidFill>
              <a:schemeClr val="tx1"/>
            </a:solidFill>
          </a:ln>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20CD66-57B9-4BB6-BB0C-8EBAADB843BE}" type="datetime1">
              <a:rPr lang="en-US" smtClean="0"/>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1C6D2-7E6C-4DBA-928D-E8FCCD04B882}" type="slidenum">
              <a:rPr lang="en-US" smtClean="0"/>
              <a:t>‹#›</a:t>
            </a:fld>
            <a:endParaRPr lang="en-US"/>
          </a:p>
        </p:txBody>
      </p:sp>
      <p:sp>
        <p:nvSpPr>
          <p:cNvPr id="12" name="Content Placeholder 2">
            <a:extLst>
              <a:ext uri="{FF2B5EF4-FFF2-40B4-BE49-F238E27FC236}">
                <a16:creationId xmlns:a16="http://schemas.microsoft.com/office/drawing/2014/main" id="{201DFCCF-C363-4376-A2E8-47FDD77619EA}"/>
              </a:ext>
            </a:extLst>
          </p:cNvPr>
          <p:cNvSpPr>
            <a:spLocks noGrp="1"/>
          </p:cNvSpPr>
          <p:nvPr>
            <p:ph idx="13"/>
          </p:nvPr>
        </p:nvSpPr>
        <p:spPr>
          <a:xfrm>
            <a:off x="723907" y="1549561"/>
            <a:ext cx="10875431" cy="938184"/>
          </a:xfrm>
        </p:spPr>
        <p:txBody>
          <a:bodyPr/>
          <a:lstStyle>
            <a:lvl1pPr marL="0" indent="0">
              <a:buNone/>
              <a:defRPr/>
            </a:lvl1pPr>
            <a:lvl3pPr marL="914354" indent="0">
              <a:buNone/>
              <a:defRPr/>
            </a:lvl3pPr>
          </a:lstStyle>
          <a:p>
            <a:pPr lvl="0"/>
            <a:r>
              <a:rPr lang="en-US"/>
              <a:t>Edit Master text styles</a:t>
            </a:r>
          </a:p>
        </p:txBody>
      </p:sp>
      <p:pic>
        <p:nvPicPr>
          <p:cNvPr id="16" name="Picture 15">
            <a:extLst>
              <a:ext uri="{FF2B5EF4-FFF2-40B4-BE49-F238E27FC236}">
                <a16:creationId xmlns:a16="http://schemas.microsoft.com/office/drawing/2014/main" id="{84CA6156-5AAF-4BD5-8A91-00F5C4CBA0C7}"/>
              </a:ext>
            </a:extLst>
          </p:cNvPr>
          <p:cNvPicPr>
            <a:picLocks noChangeAspect="1"/>
          </p:cNvPicPr>
          <p:nvPr userDrawn="1"/>
        </p:nvPicPr>
        <p:blipFill>
          <a:blip r:embed="rId2">
            <a:alphaModFix amt="67000"/>
          </a:blip>
          <a:stretch>
            <a:fillRect/>
          </a:stretch>
        </p:blipFill>
        <p:spPr>
          <a:xfrm>
            <a:off x="168494" y="109172"/>
            <a:ext cx="1570183" cy="1136494"/>
          </a:xfrm>
          <a:prstGeom prst="rect">
            <a:avLst/>
          </a:prstGeom>
        </p:spPr>
      </p:pic>
      <p:sp>
        <p:nvSpPr>
          <p:cNvPr id="17" name="Title 1">
            <a:extLst>
              <a:ext uri="{FF2B5EF4-FFF2-40B4-BE49-F238E27FC236}">
                <a16:creationId xmlns:a16="http://schemas.microsoft.com/office/drawing/2014/main" id="{67B7BADF-62DA-4226-BF77-4FB4E343B835}"/>
              </a:ext>
            </a:extLst>
          </p:cNvPr>
          <p:cNvSpPr>
            <a:spLocks noGrp="1"/>
          </p:cNvSpPr>
          <p:nvPr>
            <p:ph type="title"/>
          </p:nvPr>
        </p:nvSpPr>
        <p:spPr>
          <a:xfrm>
            <a:off x="1842349" y="130955"/>
            <a:ext cx="9854355" cy="833586"/>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CCE7A096-4214-4A77-BEA4-8494034A0197}"/>
              </a:ext>
            </a:extLst>
          </p:cNvPr>
          <p:cNvCxnSpPr>
            <a:cxnSpLocks/>
          </p:cNvCxnSpPr>
          <p:nvPr userDrawn="1"/>
        </p:nvCxnSpPr>
        <p:spPr>
          <a:xfrm>
            <a:off x="1697190"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00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6701" y="2667001"/>
            <a:ext cx="3460239" cy="529732"/>
          </a:xfrm>
          <a:solidFill>
            <a:schemeClr val="accent1"/>
          </a:solidFill>
          <a:ln w="3175">
            <a:solidFill>
              <a:schemeClr val="tx1"/>
            </a:solidFill>
          </a:ln>
        </p:spPr>
        <p:txBody>
          <a:bodyPr anchor="ctr">
            <a:normAutofit/>
          </a:bodyPr>
          <a:lstStyle>
            <a:lvl1pPr marL="0" indent="0">
              <a:buNone/>
              <a:defRPr sz="2000" b="1">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616268" y="3200415"/>
            <a:ext cx="3460536" cy="2952707"/>
          </a:xfrm>
          <a:solidFill>
            <a:schemeClr val="accent1">
              <a:lumMod val="20000"/>
              <a:lumOff val="80000"/>
            </a:schemeClr>
          </a:solidFill>
          <a:ln w="3175">
            <a:solidFill>
              <a:schemeClr val="tx1"/>
            </a:solidFill>
          </a:ln>
        </p:spPr>
        <p:txBody>
          <a:bodyPr tIns="91440">
            <a:normAutofit/>
          </a:bodyPr>
          <a:lstStyle>
            <a:lvl1pPr marL="228589" indent="-228589" defTabSz="2400180">
              <a:defRPr sz="1800"/>
            </a:lvl1pPr>
            <a:lvl2pPr marL="457178" indent="-228589">
              <a:defRPr sz="1600"/>
            </a:lvl2pPr>
            <a:lvl3pPr>
              <a:defRPr sz="1600"/>
            </a:lvl3pPr>
            <a:lvl4pPr>
              <a:defRPr sz="1400"/>
            </a:lvl4pPr>
            <a:lvl5pPr>
              <a:defRPr sz="1400"/>
            </a:lvl5pPr>
          </a:lstStyle>
          <a:p>
            <a:pPr lvl="0"/>
            <a:r>
              <a:rPr lang="en-US"/>
              <a:t>Edit Master text styles</a:t>
            </a:r>
          </a:p>
          <a:p>
            <a:pPr lvl="1"/>
            <a:r>
              <a:rPr lang="en-US"/>
              <a:t>Second level</a:t>
            </a:r>
          </a:p>
        </p:txBody>
      </p:sp>
      <p:sp>
        <p:nvSpPr>
          <p:cNvPr id="7" name="Date Placeholder 6"/>
          <p:cNvSpPr>
            <a:spLocks noGrp="1"/>
          </p:cNvSpPr>
          <p:nvPr>
            <p:ph type="dt" sz="half" idx="10"/>
          </p:nvPr>
        </p:nvSpPr>
        <p:spPr/>
        <p:txBody>
          <a:bodyPr/>
          <a:lstStyle/>
          <a:p>
            <a:fld id="{3820CD66-57B9-4BB6-BB0C-8EBAADB843BE}" type="datetime1">
              <a:rPr lang="en-US" smtClean="0"/>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1C6D2-7E6C-4DBA-928D-E8FCCD04B882}" type="slidenum">
              <a:rPr lang="en-US" smtClean="0"/>
              <a:t>‹#›</a:t>
            </a:fld>
            <a:endParaRPr lang="en-US"/>
          </a:p>
        </p:txBody>
      </p:sp>
      <p:sp>
        <p:nvSpPr>
          <p:cNvPr id="12" name="Content Placeholder 2">
            <a:extLst>
              <a:ext uri="{FF2B5EF4-FFF2-40B4-BE49-F238E27FC236}">
                <a16:creationId xmlns:a16="http://schemas.microsoft.com/office/drawing/2014/main" id="{201DFCCF-C363-4376-A2E8-47FDD77619EA}"/>
              </a:ext>
            </a:extLst>
          </p:cNvPr>
          <p:cNvSpPr>
            <a:spLocks noGrp="1"/>
          </p:cNvSpPr>
          <p:nvPr>
            <p:ph idx="13"/>
          </p:nvPr>
        </p:nvSpPr>
        <p:spPr>
          <a:xfrm>
            <a:off x="616268" y="1549561"/>
            <a:ext cx="10983064" cy="938184"/>
          </a:xfrm>
        </p:spPr>
        <p:txBody>
          <a:bodyPr>
            <a:normAutofit/>
          </a:bodyPr>
          <a:lstStyle>
            <a:lvl1pPr marL="0" indent="0">
              <a:buNone/>
              <a:defRPr sz="2400"/>
            </a:lvl1pPr>
            <a:lvl3pPr marL="914354" indent="0">
              <a:buNone/>
              <a:defRPr/>
            </a:lvl3pPr>
          </a:lstStyle>
          <a:p>
            <a:pPr lvl="0"/>
            <a:r>
              <a:rPr lang="en-US"/>
              <a:t>Edit Master text styles</a:t>
            </a:r>
          </a:p>
        </p:txBody>
      </p:sp>
      <p:sp>
        <p:nvSpPr>
          <p:cNvPr id="18" name="Text Placeholder 2">
            <a:extLst>
              <a:ext uri="{FF2B5EF4-FFF2-40B4-BE49-F238E27FC236}">
                <a16:creationId xmlns:a16="http://schemas.microsoft.com/office/drawing/2014/main" id="{713CB30A-D814-4739-9531-05DB806DB7C8}"/>
              </a:ext>
            </a:extLst>
          </p:cNvPr>
          <p:cNvSpPr>
            <a:spLocks noGrp="1"/>
          </p:cNvSpPr>
          <p:nvPr>
            <p:ph type="body" idx="14"/>
          </p:nvPr>
        </p:nvSpPr>
        <p:spPr>
          <a:xfrm>
            <a:off x="4375901" y="2667001"/>
            <a:ext cx="3460239" cy="529732"/>
          </a:xfrm>
          <a:solidFill>
            <a:schemeClr val="accent6"/>
          </a:solidFill>
          <a:ln w="3175">
            <a:solidFill>
              <a:schemeClr val="tx1"/>
            </a:solidFill>
          </a:ln>
        </p:spPr>
        <p:txBody>
          <a:bodyPr anchor="ctr">
            <a:normAutofit/>
          </a:bodyPr>
          <a:lstStyle>
            <a:lvl1pPr marL="0" indent="0">
              <a:buNone/>
              <a:defRPr sz="2000" b="1">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9" name="Content Placeholder 3">
            <a:extLst>
              <a:ext uri="{FF2B5EF4-FFF2-40B4-BE49-F238E27FC236}">
                <a16:creationId xmlns:a16="http://schemas.microsoft.com/office/drawing/2014/main" id="{E3C2A462-77B0-4B04-8C60-5797C6B76263}"/>
              </a:ext>
            </a:extLst>
          </p:cNvPr>
          <p:cNvSpPr>
            <a:spLocks noGrp="1"/>
          </p:cNvSpPr>
          <p:nvPr>
            <p:ph sz="half" idx="15"/>
          </p:nvPr>
        </p:nvSpPr>
        <p:spPr>
          <a:xfrm>
            <a:off x="4375468" y="3200415"/>
            <a:ext cx="3460536" cy="2952707"/>
          </a:xfrm>
          <a:solidFill>
            <a:schemeClr val="accent6">
              <a:lumMod val="20000"/>
              <a:lumOff val="80000"/>
            </a:schemeClr>
          </a:solidFill>
          <a:ln w="3175">
            <a:solidFill>
              <a:schemeClr val="tx1"/>
            </a:solidFill>
          </a:ln>
        </p:spPr>
        <p:txBody>
          <a:bodyPr vert="horz" lIns="91440" tIns="91440" rIns="91440" bIns="91440" rtlCol="0">
            <a:normAutofit/>
          </a:bodyPr>
          <a:lstStyle>
            <a:lvl1pPr>
              <a:defRPr lang="en-US" sz="1800" dirty="0" smtClean="0"/>
            </a:lvl1pPr>
            <a:lvl2pPr>
              <a:tabLst/>
              <a:defRPr lang="en-US" sz="1600" dirty="0" smtClean="0"/>
            </a:lvl2pPr>
          </a:lstStyle>
          <a:p>
            <a:pPr lvl="0" defTabSz="2400180"/>
            <a:r>
              <a:rPr lang="en-US"/>
              <a:t>Edit Master text styles</a:t>
            </a:r>
          </a:p>
          <a:p>
            <a:pPr marL="457178" lvl="1"/>
            <a:r>
              <a:rPr lang="en-US"/>
              <a:t>Second level</a:t>
            </a:r>
          </a:p>
        </p:txBody>
      </p:sp>
      <p:sp>
        <p:nvSpPr>
          <p:cNvPr id="20" name="Text Placeholder 2">
            <a:extLst>
              <a:ext uri="{FF2B5EF4-FFF2-40B4-BE49-F238E27FC236}">
                <a16:creationId xmlns:a16="http://schemas.microsoft.com/office/drawing/2014/main" id="{EBC64136-625F-472D-A2BE-CDF20F5EA7DC}"/>
              </a:ext>
            </a:extLst>
          </p:cNvPr>
          <p:cNvSpPr>
            <a:spLocks noGrp="1"/>
          </p:cNvSpPr>
          <p:nvPr>
            <p:ph type="body" idx="16"/>
          </p:nvPr>
        </p:nvSpPr>
        <p:spPr>
          <a:xfrm>
            <a:off x="8122297" y="2667001"/>
            <a:ext cx="3460239" cy="529732"/>
          </a:xfrm>
          <a:solidFill>
            <a:schemeClr val="accent2"/>
          </a:solidFill>
          <a:ln w="3175">
            <a:solidFill>
              <a:schemeClr val="tx1"/>
            </a:solidFill>
          </a:ln>
        </p:spPr>
        <p:txBody>
          <a:bodyPr anchor="ctr">
            <a:normAutofit/>
          </a:bodyPr>
          <a:lstStyle>
            <a:lvl1pPr marL="0" indent="0">
              <a:buNone/>
              <a:defRPr sz="2000" b="1">
                <a:solidFill>
                  <a:schemeClr val="bg1"/>
                </a:solidFill>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1" name="Content Placeholder 3">
            <a:extLst>
              <a:ext uri="{FF2B5EF4-FFF2-40B4-BE49-F238E27FC236}">
                <a16:creationId xmlns:a16="http://schemas.microsoft.com/office/drawing/2014/main" id="{B34BB9B3-97FC-4120-AF2B-DC2E8EA11EA8}"/>
              </a:ext>
            </a:extLst>
          </p:cNvPr>
          <p:cNvSpPr>
            <a:spLocks noGrp="1"/>
          </p:cNvSpPr>
          <p:nvPr>
            <p:ph sz="half" idx="17"/>
          </p:nvPr>
        </p:nvSpPr>
        <p:spPr>
          <a:xfrm>
            <a:off x="8121864" y="3200415"/>
            <a:ext cx="3460536" cy="2952707"/>
          </a:xfrm>
          <a:solidFill>
            <a:schemeClr val="accent2">
              <a:lumMod val="20000"/>
              <a:lumOff val="80000"/>
            </a:schemeClr>
          </a:solidFill>
          <a:ln w="3175">
            <a:solidFill>
              <a:schemeClr val="tx1"/>
            </a:solidFill>
          </a:ln>
        </p:spPr>
        <p:txBody>
          <a:bodyPr vert="horz" lIns="91440" tIns="91440" rIns="91440" bIns="91440" rtlCol="0">
            <a:normAutofit/>
          </a:bodyPr>
          <a:lstStyle>
            <a:lvl1pPr>
              <a:defRPr lang="en-US" sz="1800" dirty="0" smtClean="0"/>
            </a:lvl1pPr>
            <a:lvl2pPr>
              <a:defRPr lang="en-US" sz="1600" dirty="0" smtClean="0"/>
            </a:lvl2pPr>
          </a:lstStyle>
          <a:p>
            <a:pPr lvl="0" defTabSz="2400180"/>
            <a:r>
              <a:rPr lang="en-US"/>
              <a:t>Edit Master text styles</a:t>
            </a:r>
          </a:p>
          <a:p>
            <a:pPr marL="457178" lvl="1"/>
            <a:r>
              <a:rPr lang="en-US"/>
              <a:t>Second level</a:t>
            </a:r>
          </a:p>
        </p:txBody>
      </p:sp>
      <p:pic>
        <p:nvPicPr>
          <p:cNvPr id="15" name="Picture 14">
            <a:extLst>
              <a:ext uri="{FF2B5EF4-FFF2-40B4-BE49-F238E27FC236}">
                <a16:creationId xmlns:a16="http://schemas.microsoft.com/office/drawing/2014/main" id="{1A9EB329-EE3C-4647-B899-660DB5D2673C}"/>
              </a:ext>
            </a:extLst>
          </p:cNvPr>
          <p:cNvPicPr>
            <a:picLocks noChangeAspect="1"/>
          </p:cNvPicPr>
          <p:nvPr userDrawn="1"/>
        </p:nvPicPr>
        <p:blipFill>
          <a:blip r:embed="rId2">
            <a:alphaModFix amt="67000"/>
          </a:blip>
          <a:stretch>
            <a:fillRect/>
          </a:stretch>
        </p:blipFill>
        <p:spPr>
          <a:xfrm>
            <a:off x="168494" y="109172"/>
            <a:ext cx="1570183" cy="1136494"/>
          </a:xfrm>
          <a:prstGeom prst="rect">
            <a:avLst/>
          </a:prstGeom>
        </p:spPr>
      </p:pic>
      <p:sp>
        <p:nvSpPr>
          <p:cNvPr id="16" name="Title 1">
            <a:extLst>
              <a:ext uri="{FF2B5EF4-FFF2-40B4-BE49-F238E27FC236}">
                <a16:creationId xmlns:a16="http://schemas.microsoft.com/office/drawing/2014/main" id="{DF26E813-F15C-4E16-9497-C1126CB737DD}"/>
              </a:ext>
            </a:extLst>
          </p:cNvPr>
          <p:cNvSpPr>
            <a:spLocks noGrp="1"/>
          </p:cNvSpPr>
          <p:nvPr>
            <p:ph type="title"/>
          </p:nvPr>
        </p:nvSpPr>
        <p:spPr>
          <a:xfrm>
            <a:off x="1842349" y="130955"/>
            <a:ext cx="9854355" cy="833586"/>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53233EC0-0B92-4FD3-95E4-9D4EE109157F}"/>
              </a:ext>
            </a:extLst>
          </p:cNvPr>
          <p:cNvCxnSpPr>
            <a:cxnSpLocks/>
          </p:cNvCxnSpPr>
          <p:nvPr userDrawn="1"/>
        </p:nvCxnSpPr>
        <p:spPr>
          <a:xfrm>
            <a:off x="1697190"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662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3980"/>
            <a:ext cx="10515600" cy="87933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549564"/>
            <a:ext cx="10515600" cy="462740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470A5-4743-4131-B087-4D83ADAFB6B1}" type="datetime1">
              <a:rPr lang="en-US" smtClean="0"/>
              <a:t>7/7/2021</a:t>
            </a:fld>
            <a:endParaRPr lang="en-US"/>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600">
                <a:solidFill>
                  <a:schemeClr val="bg2">
                    <a:lumMod val="50000"/>
                  </a:schemeClr>
                </a:solidFill>
              </a:defRPr>
            </a:lvl1pPr>
          </a:lstStyle>
          <a:p>
            <a:fld id="{04C1C6D2-7E6C-4DBA-928D-E8FCCD04B882}" type="slidenum">
              <a:rPr lang="en-US" smtClean="0"/>
              <a:pPr/>
              <a:t>‹#›</a:t>
            </a:fld>
            <a:endParaRPr lang="en-US"/>
          </a:p>
        </p:txBody>
      </p:sp>
    </p:spTree>
    <p:extLst>
      <p:ext uri="{BB962C8B-B14F-4D97-AF65-F5344CB8AC3E}">
        <p14:creationId xmlns:p14="http://schemas.microsoft.com/office/powerpoint/2010/main" val="1047292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ftr="0" dt="0"/>
  <p:txStyles>
    <p:titleStyle>
      <a:lvl1pPr algn="l" defTabSz="914354"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17D032-4D96-463A-8459-E97F52211E13}"/>
              </a:ext>
            </a:extLst>
          </p:cNvPr>
          <p:cNvSpPr>
            <a:spLocks noGrp="1"/>
          </p:cNvSpPr>
          <p:nvPr>
            <p:ph type="title"/>
          </p:nvPr>
        </p:nvSpPr>
        <p:spPr>
          <a:xfrm>
            <a:off x="1449660" y="365129"/>
            <a:ext cx="990414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0384B6-A528-42F6-A040-41930655DA9C}"/>
              </a:ext>
            </a:extLst>
          </p:cNvPr>
          <p:cNvSpPr>
            <a:spLocks noGrp="1"/>
          </p:cNvSpPr>
          <p:nvPr>
            <p:ph type="body" idx="1"/>
          </p:nvPr>
        </p:nvSpPr>
        <p:spPr>
          <a:xfrm>
            <a:off x="1449662" y="1825625"/>
            <a:ext cx="9904143"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C0333-AA64-45C7-B258-E5727086BFA6}"/>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BBE003F-7EB2-440E-89E2-22B696160436}"/>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cap="small" baseline="0">
                <a:solidFill>
                  <a:schemeClr val="tx1">
                    <a:tint val="75000"/>
                  </a:schemeClr>
                </a:solidFill>
              </a:defRPr>
            </a:lvl1pPr>
          </a:lstStyle>
          <a:p>
            <a:r>
              <a:rPr lang="en-US"/>
              <a:t>Confidential | Deliberative Process Privilege | Do Not Distribute</a:t>
            </a:r>
          </a:p>
        </p:txBody>
      </p:sp>
      <p:sp>
        <p:nvSpPr>
          <p:cNvPr id="6" name="Slide Number Placeholder 5">
            <a:extLst>
              <a:ext uri="{FF2B5EF4-FFF2-40B4-BE49-F238E27FC236}">
                <a16:creationId xmlns:a16="http://schemas.microsoft.com/office/drawing/2014/main" id="{793E8921-106E-4B5C-850F-6E05A2C6BA67}"/>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CCFE4-1B73-4953-8244-FF42C2B291A0}" type="slidenum">
              <a:rPr lang="en-US" smtClean="0"/>
              <a:t>‹#›</a:t>
            </a:fld>
            <a:endParaRPr lang="en-US"/>
          </a:p>
        </p:txBody>
      </p:sp>
    </p:spTree>
    <p:extLst>
      <p:ext uri="{BB962C8B-B14F-4D97-AF65-F5344CB8AC3E}">
        <p14:creationId xmlns:p14="http://schemas.microsoft.com/office/powerpoint/2010/main" val="220505480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dt="0"/>
  <p:txStyles>
    <p:titleStyle>
      <a:lvl1pPr algn="l" defTabSz="914354" rtl="0" eaLnBrk="1" latinLnBrk="0" hangingPunct="1">
        <a:lnSpc>
          <a:spcPct val="90000"/>
        </a:lnSpc>
        <a:spcBef>
          <a:spcPct val="0"/>
        </a:spcBef>
        <a:buNone/>
        <a:defRPr sz="4400" b="1" kern="1200">
          <a:solidFill>
            <a:schemeClr val="accent1">
              <a:lumMod val="50000"/>
            </a:schemeClr>
          </a:solidFill>
          <a:latin typeface="+mj-lt"/>
          <a:ea typeface="+mj-ea"/>
          <a:cs typeface="+mj-cs"/>
        </a:defRPr>
      </a:lvl1pPr>
    </p:titleStyle>
    <p:bodyStyle>
      <a:lvl1pPr marL="228589" indent="-228589" algn="l" defTabSz="914354" rtl="0" eaLnBrk="1" latinLnBrk="0" hangingPunct="1">
        <a:lnSpc>
          <a:spcPct val="90000"/>
        </a:lnSpc>
        <a:spcBef>
          <a:spcPts val="1000"/>
        </a:spcBef>
        <a:buFontTx/>
        <a:buBlip>
          <a:blip r:embed="rId14"/>
        </a:buBlip>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puc.ca.gov/tncaccessadm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TNCAccess@cpuc.ca.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puc.ca.gov/tncaccessA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puc.ca.gov/tncaccessA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cpuc.ca.gov/tncaccessadmi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eginfo.legislature.ca.gov/faces/billTextClient.xhtml?bill_id=201720180SB1376"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cpuc.ca.gov/proceedings/" TargetMode="External"/><Relationship Id="rId5" Type="http://schemas.openxmlformats.org/officeDocument/2006/relationships/hyperlink" Target="https://www.cpuc.ca.gov/tncaccessadmin/" TargetMode="External"/><Relationship Id="rId4" Type="http://schemas.openxmlformats.org/officeDocument/2006/relationships/hyperlink" Target="https://docs.cpuc.ca.gov/PublishedDocs/Published/G000/M329/K472/329472459.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puc.ca.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mailto:TNCAccess@cpuc.ca.gov" TargetMode="External"/><Relationship Id="rId4" Type="http://schemas.openxmlformats.org/officeDocument/2006/relationships/hyperlink" Target="https://www.cpuc.ca.gov/tncaccessadmi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www.cpuc.ca.gov/tncacces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cpuc.ca.gov/PublishedDocs/Efile/G000/M333/K877/333877350.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98BC-34BF-4D5E-80F4-796D019F3994}"/>
              </a:ext>
            </a:extLst>
          </p:cNvPr>
          <p:cNvSpPr>
            <a:spLocks noGrp="1"/>
          </p:cNvSpPr>
          <p:nvPr>
            <p:ph type="ctrTitle"/>
          </p:nvPr>
        </p:nvSpPr>
        <p:spPr>
          <a:xfrm>
            <a:off x="1911932" y="2129600"/>
            <a:ext cx="8756073" cy="863016"/>
          </a:xfrm>
        </p:spPr>
        <p:txBody>
          <a:bodyPr>
            <a:normAutofit/>
          </a:bodyPr>
          <a:lstStyle/>
          <a:p>
            <a:r>
              <a:rPr lang="en-US" sz="2800">
                <a:cs typeface="Calibri Light"/>
              </a:rPr>
              <a:t>California Public utilities Commission </a:t>
            </a:r>
            <a:endParaRPr lang="en-US"/>
          </a:p>
        </p:txBody>
      </p:sp>
      <p:sp>
        <p:nvSpPr>
          <p:cNvPr id="3" name="Subtitle 2">
            <a:extLst>
              <a:ext uri="{FF2B5EF4-FFF2-40B4-BE49-F238E27FC236}">
                <a16:creationId xmlns:a16="http://schemas.microsoft.com/office/drawing/2014/main" id="{06C4B92B-EA0B-4A1B-B5F5-972390B6ED7C}"/>
              </a:ext>
            </a:extLst>
          </p:cNvPr>
          <p:cNvSpPr>
            <a:spLocks noGrp="1"/>
          </p:cNvSpPr>
          <p:nvPr>
            <p:ph type="subTitle" idx="1"/>
          </p:nvPr>
        </p:nvSpPr>
        <p:spPr>
          <a:xfrm>
            <a:off x="1911928" y="3602041"/>
            <a:ext cx="8756075" cy="3119442"/>
          </a:xfrm>
        </p:spPr>
        <p:txBody>
          <a:bodyPr vert="horz" lIns="91440" tIns="45720" rIns="91440" bIns="45720" rtlCol="0" anchor="t">
            <a:normAutofit fontScale="92500" lnSpcReduction="10000"/>
          </a:bodyPr>
          <a:lstStyle/>
          <a:p>
            <a:pPr>
              <a:spcBef>
                <a:spcPts val="0"/>
              </a:spcBef>
            </a:pPr>
            <a:r>
              <a:rPr lang="en-US" sz="2000" b="1"/>
              <a:t>Access For All Program</a:t>
            </a:r>
          </a:p>
          <a:p>
            <a:pPr>
              <a:spcBef>
                <a:spcPts val="0"/>
              </a:spcBef>
            </a:pPr>
            <a:endParaRPr lang="en-US" sz="2000" b="1"/>
          </a:p>
          <a:p>
            <a:pPr>
              <a:spcBef>
                <a:spcPts val="0"/>
              </a:spcBef>
            </a:pPr>
            <a:r>
              <a:rPr lang="en-US" sz="1800" b="1"/>
              <a:t>Access Fund Administrator (AFA) Guidelines Working Group/Information Session</a:t>
            </a:r>
          </a:p>
          <a:p>
            <a:pPr>
              <a:spcBef>
                <a:spcPts val="0"/>
              </a:spcBef>
            </a:pPr>
            <a:endParaRPr lang="en-US" sz="2000" b="1"/>
          </a:p>
          <a:p>
            <a:pPr>
              <a:spcBef>
                <a:spcPts val="0"/>
              </a:spcBef>
            </a:pPr>
            <a:endParaRPr lang="en-US" sz="2000" b="1"/>
          </a:p>
          <a:p>
            <a:pPr>
              <a:spcBef>
                <a:spcPts val="0"/>
              </a:spcBef>
            </a:pPr>
            <a:r>
              <a:rPr lang="en-US" sz="2000" b="1"/>
              <a:t>Cody Naylor, Supervisor </a:t>
            </a:r>
          </a:p>
          <a:p>
            <a:pPr>
              <a:spcBef>
                <a:spcPts val="0"/>
              </a:spcBef>
            </a:pPr>
            <a:r>
              <a:rPr lang="en-US" sz="2000" b="1"/>
              <a:t>Anna Jew, Analyst</a:t>
            </a:r>
          </a:p>
          <a:p>
            <a:pPr>
              <a:spcBef>
                <a:spcPts val="0"/>
              </a:spcBef>
            </a:pPr>
            <a:r>
              <a:rPr lang="en-US" sz="2000" b="1"/>
              <a:t>Reagan Rockzsfforde, Analyst</a:t>
            </a:r>
          </a:p>
          <a:p>
            <a:pPr>
              <a:spcBef>
                <a:spcPts val="0"/>
              </a:spcBef>
            </a:pPr>
            <a:endParaRPr lang="en-US" sz="2000" b="1"/>
          </a:p>
          <a:p>
            <a:pPr>
              <a:spcBef>
                <a:spcPts val="0"/>
              </a:spcBef>
            </a:pPr>
            <a:r>
              <a:rPr lang="en-US" sz="2000" b="1"/>
              <a:t>CPED Transportation Analysis Section</a:t>
            </a:r>
          </a:p>
          <a:p>
            <a:pPr>
              <a:spcBef>
                <a:spcPts val="0"/>
              </a:spcBef>
            </a:pPr>
            <a:endParaRPr lang="en-US" sz="2000" b="1"/>
          </a:p>
          <a:p>
            <a:pPr>
              <a:spcBef>
                <a:spcPts val="0"/>
              </a:spcBef>
            </a:pPr>
            <a:endParaRPr lang="en-US" sz="2000" b="1"/>
          </a:p>
          <a:p>
            <a:pPr>
              <a:spcBef>
                <a:spcPts val="0"/>
              </a:spcBef>
            </a:pPr>
            <a:r>
              <a:rPr lang="en-US" sz="1600" b="1"/>
              <a:t>July 7, 2020</a:t>
            </a:r>
            <a:endParaRPr lang="en-US" sz="1600"/>
          </a:p>
        </p:txBody>
      </p:sp>
      <p:sp>
        <p:nvSpPr>
          <p:cNvPr id="9" name="Slide Number Placeholder 8">
            <a:extLst>
              <a:ext uri="{FF2B5EF4-FFF2-40B4-BE49-F238E27FC236}">
                <a16:creationId xmlns:a16="http://schemas.microsoft.com/office/drawing/2014/main" id="{527F3AFB-3F5F-43E4-B890-765A7A101BAD}"/>
              </a:ext>
            </a:extLst>
          </p:cNvPr>
          <p:cNvSpPr>
            <a:spLocks noGrp="1"/>
          </p:cNvSpPr>
          <p:nvPr>
            <p:ph type="sldNum" sz="quarter" idx="12"/>
          </p:nvPr>
        </p:nvSpPr>
        <p:spPr/>
        <p:txBody>
          <a:bodyPr/>
          <a:lstStyle/>
          <a:p>
            <a:pPr>
              <a:defRPr/>
            </a:pPr>
            <a:fld id="{D9FCCFE4-1B73-4953-8244-FF42C2B291A0}" type="slidenum">
              <a:rPr lang="en-US">
                <a:solidFill>
                  <a:prstClr val="black">
                    <a:tint val="75000"/>
                  </a:prstClr>
                </a:solidFill>
                <a:latin typeface="Calibri" panose="020F0502020204030204"/>
              </a:rPr>
              <a:pPr>
                <a:defRPr/>
              </a:pPr>
              <a:t>1</a:t>
            </a:fld>
            <a:endParaRPr lang="en-US">
              <a:solidFill>
                <a:prstClr val="black">
                  <a:tint val="75000"/>
                </a:prstClr>
              </a:solidFill>
              <a:latin typeface="Calibri" panose="020F0502020204030204"/>
            </a:endParaRPr>
          </a:p>
        </p:txBody>
      </p:sp>
      <p:sp>
        <p:nvSpPr>
          <p:cNvPr id="5" name="Subtitle 2">
            <a:extLst>
              <a:ext uri="{FF2B5EF4-FFF2-40B4-BE49-F238E27FC236}">
                <a16:creationId xmlns:a16="http://schemas.microsoft.com/office/drawing/2014/main" id="{8331F5AD-AA20-4F9F-9987-92E1BFD10E9F}"/>
              </a:ext>
            </a:extLst>
          </p:cNvPr>
          <p:cNvSpPr txBox="1">
            <a:spLocks/>
          </p:cNvSpPr>
          <p:nvPr/>
        </p:nvSpPr>
        <p:spPr>
          <a:xfrm>
            <a:off x="1923959" y="3001050"/>
            <a:ext cx="8756075" cy="427950"/>
          </a:xfrm>
          <a:prstGeom prst="rect">
            <a:avLst/>
          </a:prstGeom>
        </p:spPr>
        <p:txBody>
          <a:bodyPr vert="horz" lIns="91440" tIns="45720" rIns="91440" bIns="45720" rtlCol="0" anchor="t">
            <a:normAutofit/>
          </a:bodyPr>
          <a:lstStyle>
            <a:lvl1pPr marL="0" indent="0" algn="l" defTabSz="914354" rtl="0" eaLnBrk="1" latinLnBrk="0" hangingPunct="1">
              <a:lnSpc>
                <a:spcPct val="90000"/>
              </a:lnSpc>
              <a:spcBef>
                <a:spcPts val="1000"/>
              </a:spcBef>
              <a:buFontTx/>
              <a:buNone/>
              <a:defRPr sz="2400" kern="1200">
                <a:solidFill>
                  <a:schemeClr val="bg2">
                    <a:lumMod val="50000"/>
                  </a:schemeClr>
                </a:solidFill>
                <a:latin typeface="+mn-lt"/>
                <a:ea typeface="+mn-ea"/>
                <a:cs typeface="+mn-cs"/>
              </a:defRPr>
            </a:lvl1pPr>
            <a:lvl2pPr marL="457178"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2000" b="1"/>
              <a:t>Consumer Protection and Enforcement Division (CPED)</a:t>
            </a:r>
          </a:p>
          <a:p>
            <a:pPr>
              <a:spcBef>
                <a:spcPts val="0"/>
              </a:spcBef>
            </a:pPr>
            <a:endParaRPr lang="en-US" sz="2000" b="1"/>
          </a:p>
          <a:p>
            <a:pPr>
              <a:spcBef>
                <a:spcPts val="0"/>
              </a:spcBef>
            </a:pPr>
            <a:endParaRPr lang="en-US" sz="2000" b="1"/>
          </a:p>
          <a:p>
            <a:pPr>
              <a:spcBef>
                <a:spcPts val="0"/>
              </a:spcBef>
            </a:pPr>
            <a:endParaRPr lang="en-US" sz="2000" b="1"/>
          </a:p>
        </p:txBody>
      </p:sp>
    </p:spTree>
    <p:extLst>
      <p:ext uri="{BB962C8B-B14F-4D97-AF65-F5344CB8AC3E}">
        <p14:creationId xmlns:p14="http://schemas.microsoft.com/office/powerpoint/2010/main" val="1353040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a:solidFill>
                  <a:srgbClr val="E7E6E6">
                    <a:lumMod val="50000"/>
                  </a:srgbClr>
                </a:solidFill>
                <a:latin typeface="Calibri" panose="020F0502020204030204"/>
              </a:rPr>
              <a:pPr defTabSz="914354">
                <a:defRPr/>
              </a:pPr>
              <a:t>10</a:t>
            </a:fld>
            <a:endParaRPr lang="en-US">
              <a:solidFill>
                <a:srgbClr val="E7E6E6">
                  <a:lumMod val="50000"/>
                </a:srgbClr>
              </a:solidFill>
              <a:latin typeface="Calibri" panose="020F0502020204030204"/>
            </a:endParaRPr>
          </a:p>
        </p:txBody>
      </p:sp>
      <p:sp>
        <p:nvSpPr>
          <p:cNvPr id="4" name="Title 3">
            <a:extLst>
              <a:ext uri="{FF2B5EF4-FFF2-40B4-BE49-F238E27FC236}">
                <a16:creationId xmlns:a16="http://schemas.microsoft.com/office/drawing/2014/main" id="{81EE7394-552F-4E60-8FD4-F927C2D6CC8A}"/>
              </a:ext>
            </a:extLst>
          </p:cNvPr>
          <p:cNvSpPr>
            <a:spLocks noGrp="1"/>
          </p:cNvSpPr>
          <p:nvPr>
            <p:ph type="title"/>
          </p:nvPr>
        </p:nvSpPr>
        <p:spPr/>
        <p:txBody>
          <a:bodyPr/>
          <a:lstStyle/>
          <a:p>
            <a:r>
              <a:rPr lang="en-US"/>
              <a:t>Overview Process and Key Dates</a:t>
            </a:r>
          </a:p>
        </p:txBody>
      </p:sp>
      <p:graphicFrame>
        <p:nvGraphicFramePr>
          <p:cNvPr id="9" name="Diagram 8">
            <a:extLst>
              <a:ext uri="{FF2B5EF4-FFF2-40B4-BE49-F238E27FC236}">
                <a16:creationId xmlns:a16="http://schemas.microsoft.com/office/drawing/2014/main" id="{F57C9609-26E7-4401-94F1-24E11DF78F4B}"/>
              </a:ext>
            </a:extLst>
          </p:cNvPr>
          <p:cNvGraphicFramePr/>
          <p:nvPr>
            <p:extLst>
              <p:ext uri="{D42A27DB-BD31-4B8C-83A1-F6EECF244321}">
                <p14:modId xmlns:p14="http://schemas.microsoft.com/office/powerpoint/2010/main" val="2664762509"/>
              </p:ext>
            </p:extLst>
          </p:nvPr>
        </p:nvGraphicFramePr>
        <p:xfrm>
          <a:off x="469903" y="812412"/>
          <a:ext cx="11226801" cy="5909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3310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a:solidFill>
                  <a:srgbClr val="E7E6E6">
                    <a:lumMod val="50000"/>
                  </a:srgbClr>
                </a:solidFill>
                <a:latin typeface="Calibri" panose="020F0502020204030204"/>
              </a:rPr>
              <a:pPr defTabSz="914354">
                <a:defRPr/>
              </a:pPr>
              <a:t>11</a:t>
            </a:fld>
            <a:endParaRPr lang="en-US">
              <a:solidFill>
                <a:srgbClr val="E7E6E6">
                  <a:lumMod val="50000"/>
                </a:srgbClr>
              </a:solidFill>
              <a:latin typeface="Calibri" panose="020F0502020204030204"/>
            </a:endParaRPr>
          </a:p>
        </p:txBody>
      </p:sp>
      <p:sp>
        <p:nvSpPr>
          <p:cNvPr id="4" name="Title 3">
            <a:extLst>
              <a:ext uri="{FF2B5EF4-FFF2-40B4-BE49-F238E27FC236}">
                <a16:creationId xmlns:a16="http://schemas.microsoft.com/office/drawing/2014/main" id="{81EE7394-552F-4E60-8FD4-F927C2D6CC8A}"/>
              </a:ext>
            </a:extLst>
          </p:cNvPr>
          <p:cNvSpPr>
            <a:spLocks noGrp="1"/>
          </p:cNvSpPr>
          <p:nvPr>
            <p:ph type="title"/>
          </p:nvPr>
        </p:nvSpPr>
        <p:spPr/>
        <p:txBody>
          <a:bodyPr/>
          <a:lstStyle/>
          <a:p>
            <a:r>
              <a:rPr lang="en-US"/>
              <a:t>Phase 1 – Selection of AFAs</a:t>
            </a:r>
          </a:p>
        </p:txBody>
      </p:sp>
      <p:sp>
        <p:nvSpPr>
          <p:cNvPr id="2" name="TextBox 1">
            <a:extLst>
              <a:ext uri="{FF2B5EF4-FFF2-40B4-BE49-F238E27FC236}">
                <a16:creationId xmlns:a16="http://schemas.microsoft.com/office/drawing/2014/main" id="{68E15866-2154-44D3-BA1F-B02555779A73}"/>
              </a:ext>
            </a:extLst>
          </p:cNvPr>
          <p:cNvSpPr txBox="1"/>
          <p:nvPr/>
        </p:nvSpPr>
        <p:spPr>
          <a:xfrm>
            <a:off x="1693334" y="1268490"/>
            <a:ext cx="10498666" cy="461665"/>
          </a:xfrm>
          <a:prstGeom prst="rect">
            <a:avLst/>
          </a:prstGeom>
          <a:solidFill>
            <a:schemeClr val="accent1"/>
          </a:solidFill>
        </p:spPr>
        <p:txBody>
          <a:bodyPr wrap="square" rtlCol="0">
            <a:spAutoFit/>
          </a:bodyPr>
          <a:lstStyle/>
          <a:p>
            <a:pPr defTabSz="914354">
              <a:defRPr/>
            </a:pPr>
            <a:r>
              <a:rPr lang="en-US" sz="2400" b="1">
                <a:solidFill>
                  <a:schemeClr val="bg1"/>
                </a:solidFill>
              </a:rPr>
              <a:t>Eligibility</a:t>
            </a:r>
          </a:p>
        </p:txBody>
      </p:sp>
      <p:sp>
        <p:nvSpPr>
          <p:cNvPr id="6" name="TextBox 5">
            <a:extLst>
              <a:ext uri="{FF2B5EF4-FFF2-40B4-BE49-F238E27FC236}">
                <a16:creationId xmlns:a16="http://schemas.microsoft.com/office/drawing/2014/main" id="{E6A7BD03-9933-4B66-9FD7-8E3FE7F23F05}"/>
              </a:ext>
            </a:extLst>
          </p:cNvPr>
          <p:cNvSpPr txBox="1"/>
          <p:nvPr/>
        </p:nvSpPr>
        <p:spPr>
          <a:xfrm>
            <a:off x="6385391" y="2120194"/>
            <a:ext cx="4620066" cy="4770537"/>
          </a:xfrm>
          <a:prstGeom prst="rect">
            <a:avLst/>
          </a:prstGeom>
          <a:noFill/>
        </p:spPr>
        <p:txBody>
          <a:bodyPr wrap="square" rtlCol="0" anchor="t">
            <a:spAutoFit/>
          </a:bodyPr>
          <a:lstStyle/>
          <a:p>
            <a:r>
              <a:rPr lang="en-US" sz="2800"/>
              <a:t>Decision 20-03-007 limited eligible AFAs to MPOs, RTPAs and CTCs.</a:t>
            </a:r>
          </a:p>
          <a:p>
            <a:endParaRPr lang="en-US" sz="2800"/>
          </a:p>
          <a:p>
            <a:r>
              <a:rPr lang="en-US" sz="2800"/>
              <a:t>There are 38 eligible entities in California covering all the State’s 58 counties.</a:t>
            </a:r>
            <a:endParaRPr lang="en-US" sz="2800">
              <a:cs typeface="Calibri"/>
            </a:endParaRPr>
          </a:p>
          <a:p>
            <a:endParaRPr lang="en-US" sz="2800">
              <a:cs typeface="Calibri"/>
            </a:endParaRPr>
          </a:p>
          <a:p>
            <a:r>
              <a:rPr lang="en-US" sz="2800">
                <a:cs typeface="Calibri"/>
              </a:rPr>
              <a:t>AFA selection is a non-competitive process.</a:t>
            </a:r>
          </a:p>
          <a:p>
            <a:endParaRPr lang="en-US" sz="2400">
              <a:cs typeface="Calibri" panose="020F0502020204030204"/>
            </a:endParaRPr>
          </a:p>
        </p:txBody>
      </p:sp>
      <p:pic>
        <p:nvPicPr>
          <p:cNvPr id="7" name="Picture 6" descr="A close up of a map&#10;&#10;Description automatically generated">
            <a:extLst>
              <a:ext uri="{FF2B5EF4-FFF2-40B4-BE49-F238E27FC236}">
                <a16:creationId xmlns:a16="http://schemas.microsoft.com/office/drawing/2014/main" id="{51308155-DF34-447C-972C-6075044AA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34" y="1848051"/>
            <a:ext cx="3942095" cy="4873436"/>
          </a:xfrm>
          <a:prstGeom prst="rect">
            <a:avLst/>
          </a:prstGeom>
        </p:spPr>
      </p:pic>
    </p:spTree>
    <p:extLst>
      <p:ext uri="{BB962C8B-B14F-4D97-AF65-F5344CB8AC3E}">
        <p14:creationId xmlns:p14="http://schemas.microsoft.com/office/powerpoint/2010/main" val="4143969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a:solidFill>
                  <a:srgbClr val="E7E6E6">
                    <a:lumMod val="50000"/>
                  </a:srgbClr>
                </a:solidFill>
                <a:latin typeface="Calibri" panose="020F0502020204030204"/>
              </a:rPr>
              <a:pPr defTabSz="914354">
                <a:defRPr/>
              </a:pPr>
              <a:t>12</a:t>
            </a:fld>
            <a:endParaRPr lang="en-US">
              <a:solidFill>
                <a:srgbClr val="E7E6E6">
                  <a:lumMod val="50000"/>
                </a:srgbClr>
              </a:solidFill>
              <a:latin typeface="Calibri" panose="020F0502020204030204"/>
            </a:endParaRPr>
          </a:p>
        </p:txBody>
      </p:sp>
      <p:sp>
        <p:nvSpPr>
          <p:cNvPr id="4" name="Title 3">
            <a:extLst>
              <a:ext uri="{FF2B5EF4-FFF2-40B4-BE49-F238E27FC236}">
                <a16:creationId xmlns:a16="http://schemas.microsoft.com/office/drawing/2014/main" id="{81EE7394-552F-4E60-8FD4-F927C2D6CC8A}"/>
              </a:ext>
            </a:extLst>
          </p:cNvPr>
          <p:cNvSpPr>
            <a:spLocks noGrp="1"/>
          </p:cNvSpPr>
          <p:nvPr>
            <p:ph type="title"/>
          </p:nvPr>
        </p:nvSpPr>
        <p:spPr/>
        <p:txBody>
          <a:bodyPr/>
          <a:lstStyle/>
          <a:p>
            <a:r>
              <a:rPr lang="en-US"/>
              <a:t>Phase 1 – Selection of AFAs (cont.)</a:t>
            </a:r>
          </a:p>
        </p:txBody>
      </p:sp>
      <p:sp>
        <p:nvSpPr>
          <p:cNvPr id="2" name="TextBox 1">
            <a:extLst>
              <a:ext uri="{FF2B5EF4-FFF2-40B4-BE49-F238E27FC236}">
                <a16:creationId xmlns:a16="http://schemas.microsoft.com/office/drawing/2014/main" id="{68E15866-2154-44D3-BA1F-B02555779A73}"/>
              </a:ext>
            </a:extLst>
          </p:cNvPr>
          <p:cNvSpPr txBox="1"/>
          <p:nvPr/>
        </p:nvSpPr>
        <p:spPr>
          <a:xfrm>
            <a:off x="1693334" y="1268490"/>
            <a:ext cx="10498666" cy="461665"/>
          </a:xfrm>
          <a:prstGeom prst="rect">
            <a:avLst/>
          </a:prstGeom>
          <a:solidFill>
            <a:schemeClr val="accent1"/>
          </a:solidFill>
        </p:spPr>
        <p:txBody>
          <a:bodyPr wrap="square" rtlCol="0">
            <a:spAutoFit/>
          </a:bodyPr>
          <a:lstStyle/>
          <a:p>
            <a:pPr defTabSz="914354">
              <a:defRPr/>
            </a:pPr>
            <a:r>
              <a:rPr lang="en-US" sz="2400" b="1">
                <a:solidFill>
                  <a:schemeClr val="bg1"/>
                </a:solidFill>
              </a:rPr>
              <a:t>Acceptance of AFA Responsibilities</a:t>
            </a:r>
          </a:p>
        </p:txBody>
      </p:sp>
      <p:sp>
        <p:nvSpPr>
          <p:cNvPr id="6" name="TextBox 5">
            <a:extLst>
              <a:ext uri="{FF2B5EF4-FFF2-40B4-BE49-F238E27FC236}">
                <a16:creationId xmlns:a16="http://schemas.microsoft.com/office/drawing/2014/main" id="{E6A7BD03-9933-4B66-9FD7-8E3FE7F23F05}"/>
              </a:ext>
            </a:extLst>
          </p:cNvPr>
          <p:cNvSpPr txBox="1"/>
          <p:nvPr/>
        </p:nvSpPr>
        <p:spPr>
          <a:xfrm>
            <a:off x="1693334" y="2469853"/>
            <a:ext cx="9443239" cy="3785652"/>
          </a:xfrm>
          <a:prstGeom prst="rect">
            <a:avLst/>
          </a:prstGeom>
          <a:noFill/>
        </p:spPr>
        <p:txBody>
          <a:bodyPr wrap="square" rtlCol="0">
            <a:spAutoFit/>
          </a:bodyPr>
          <a:lstStyle/>
          <a:p>
            <a:pPr marL="457200" indent="-457200">
              <a:buAutoNum type="arabicPeriod"/>
            </a:pPr>
            <a:r>
              <a:rPr lang="en-US" sz="2000"/>
              <a:t>Establish a submission process for the access provider application </a:t>
            </a:r>
          </a:p>
          <a:p>
            <a:pPr marL="457200" indent="-457200">
              <a:buAutoNum type="arabicPeriod"/>
            </a:pPr>
            <a:r>
              <a:rPr lang="en-US" sz="2000"/>
              <a:t>Select access providers to receive Access Fund moneys based on criteria adopted by the Commission</a:t>
            </a:r>
          </a:p>
          <a:p>
            <a:pPr marL="457200" indent="-457200">
              <a:buAutoNum type="arabicPeriod"/>
            </a:pPr>
            <a:r>
              <a:rPr lang="en-US" sz="2000"/>
              <a:t>Distribute Access Fund moneys to selected access providers</a:t>
            </a:r>
          </a:p>
          <a:p>
            <a:pPr marL="457200" indent="-457200">
              <a:buAutoNum type="arabicPeriod"/>
            </a:pPr>
            <a:r>
              <a:rPr lang="en-US" sz="2000"/>
              <a:t>Submit a consolidated Quarterly Report to the Commission based on the Quarterly Reports submitted by access providers</a:t>
            </a:r>
          </a:p>
          <a:p>
            <a:pPr marL="457200" indent="-457200">
              <a:buAutoNum type="arabicPeriod"/>
            </a:pPr>
            <a:r>
              <a:rPr lang="en-US" sz="2000"/>
              <a:t>Submit on a quarterly basis the amount of Access Fund moneys requested by and distributed to access providers in a quarter and a brief description of the progress made by selected access providers and any compliance or other challenges encountered </a:t>
            </a:r>
          </a:p>
          <a:p>
            <a:pPr marL="457200" indent="-457200">
              <a:buAutoNum type="arabicPeriod"/>
            </a:pPr>
            <a:r>
              <a:rPr lang="en-US" sz="2000"/>
              <a:t>Submit an annual certification that Access Fund moneys will be expended and distributed in accordance with the requirements established by the CPUC </a:t>
            </a:r>
          </a:p>
        </p:txBody>
      </p:sp>
      <p:sp>
        <p:nvSpPr>
          <p:cNvPr id="5" name="Rectangle 4">
            <a:extLst>
              <a:ext uri="{FF2B5EF4-FFF2-40B4-BE49-F238E27FC236}">
                <a16:creationId xmlns:a16="http://schemas.microsoft.com/office/drawing/2014/main" id="{43B9A872-EDD2-4C59-A498-85DED714F79C}"/>
              </a:ext>
            </a:extLst>
          </p:cNvPr>
          <p:cNvSpPr/>
          <p:nvPr/>
        </p:nvSpPr>
        <p:spPr>
          <a:xfrm>
            <a:off x="1693334" y="1899949"/>
            <a:ext cx="7518399" cy="400110"/>
          </a:xfrm>
          <a:prstGeom prst="rect">
            <a:avLst/>
          </a:prstGeom>
        </p:spPr>
        <p:txBody>
          <a:bodyPr wrap="square">
            <a:spAutoFit/>
          </a:bodyPr>
          <a:lstStyle/>
          <a:p>
            <a:r>
              <a:rPr lang="en-US" sz="2000" b="1"/>
              <a:t>AFA’s responsibilities:</a:t>
            </a:r>
          </a:p>
        </p:txBody>
      </p:sp>
    </p:spTree>
    <p:extLst>
      <p:ext uri="{BB962C8B-B14F-4D97-AF65-F5344CB8AC3E}">
        <p14:creationId xmlns:p14="http://schemas.microsoft.com/office/powerpoint/2010/main" val="1762128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a:solidFill>
                  <a:srgbClr val="E7E6E6">
                    <a:lumMod val="50000"/>
                  </a:srgbClr>
                </a:solidFill>
                <a:latin typeface="Calibri" panose="020F0502020204030204"/>
              </a:rPr>
              <a:pPr defTabSz="914354">
                <a:defRPr/>
              </a:pPr>
              <a:t>13</a:t>
            </a:fld>
            <a:endParaRPr lang="en-US">
              <a:solidFill>
                <a:srgbClr val="E7E6E6">
                  <a:lumMod val="50000"/>
                </a:srgbClr>
              </a:solidFill>
              <a:latin typeface="Calibri" panose="020F0502020204030204"/>
            </a:endParaRPr>
          </a:p>
        </p:txBody>
      </p:sp>
      <p:sp>
        <p:nvSpPr>
          <p:cNvPr id="4" name="Title 3">
            <a:extLst>
              <a:ext uri="{FF2B5EF4-FFF2-40B4-BE49-F238E27FC236}">
                <a16:creationId xmlns:a16="http://schemas.microsoft.com/office/drawing/2014/main" id="{81EE7394-552F-4E60-8FD4-F927C2D6CC8A}"/>
              </a:ext>
            </a:extLst>
          </p:cNvPr>
          <p:cNvSpPr>
            <a:spLocks noGrp="1"/>
          </p:cNvSpPr>
          <p:nvPr>
            <p:ph type="title"/>
          </p:nvPr>
        </p:nvSpPr>
        <p:spPr/>
        <p:txBody>
          <a:bodyPr/>
          <a:lstStyle/>
          <a:p>
            <a:r>
              <a:rPr lang="en-US"/>
              <a:t>Phase 1 – Selection of AFAs (cont.)</a:t>
            </a:r>
          </a:p>
        </p:txBody>
      </p:sp>
      <p:sp>
        <p:nvSpPr>
          <p:cNvPr id="2" name="TextBox 1">
            <a:extLst>
              <a:ext uri="{FF2B5EF4-FFF2-40B4-BE49-F238E27FC236}">
                <a16:creationId xmlns:a16="http://schemas.microsoft.com/office/drawing/2014/main" id="{68E15866-2154-44D3-BA1F-B02555779A73}"/>
              </a:ext>
            </a:extLst>
          </p:cNvPr>
          <p:cNvSpPr txBox="1"/>
          <p:nvPr/>
        </p:nvSpPr>
        <p:spPr>
          <a:xfrm>
            <a:off x="1693334" y="1268490"/>
            <a:ext cx="10498666" cy="461665"/>
          </a:xfrm>
          <a:prstGeom prst="rect">
            <a:avLst/>
          </a:prstGeom>
          <a:solidFill>
            <a:schemeClr val="accent1"/>
          </a:solidFill>
        </p:spPr>
        <p:txBody>
          <a:bodyPr wrap="square" rtlCol="0">
            <a:spAutoFit/>
          </a:bodyPr>
          <a:lstStyle/>
          <a:p>
            <a:pPr defTabSz="914354">
              <a:defRPr/>
            </a:pPr>
            <a:r>
              <a:rPr lang="en-US" sz="2400" b="1">
                <a:solidFill>
                  <a:schemeClr val="bg1"/>
                </a:solidFill>
              </a:rPr>
              <a:t>Intent to Serve</a:t>
            </a:r>
          </a:p>
        </p:txBody>
      </p:sp>
      <p:sp>
        <p:nvSpPr>
          <p:cNvPr id="7" name="TextBox 6">
            <a:extLst>
              <a:ext uri="{FF2B5EF4-FFF2-40B4-BE49-F238E27FC236}">
                <a16:creationId xmlns:a16="http://schemas.microsoft.com/office/drawing/2014/main" id="{1BF51034-1B2D-43E9-BDD9-3E410BE8EC66}"/>
              </a:ext>
            </a:extLst>
          </p:cNvPr>
          <p:cNvSpPr txBox="1"/>
          <p:nvPr/>
        </p:nvSpPr>
        <p:spPr>
          <a:xfrm>
            <a:off x="1693334" y="2027322"/>
            <a:ext cx="8873066" cy="3539430"/>
          </a:xfrm>
          <a:prstGeom prst="rect">
            <a:avLst/>
          </a:prstGeom>
          <a:noFill/>
        </p:spPr>
        <p:txBody>
          <a:bodyPr wrap="square" rtlCol="0" anchor="t">
            <a:spAutoFit/>
          </a:bodyPr>
          <a:lstStyle/>
          <a:p>
            <a:pPr marL="342900" indent="-342900">
              <a:buFont typeface="Arial" panose="020B0604020202020204" pitchFamily="34" charset="0"/>
              <a:buChar char="•"/>
            </a:pPr>
            <a:r>
              <a:rPr lang="en-US" sz="3200"/>
              <a:t>After reviewing the AFA responsibilities and guidelines, interested entities shall notify Commission staff by July 1, 2020 if they wish to continue to the next phase of the process.</a:t>
            </a:r>
            <a:endParaRPr lang="en-US" sz="3200">
              <a:cs typeface="Calibri"/>
            </a:endParaRPr>
          </a:p>
          <a:p>
            <a:endParaRPr lang="en-US" sz="3200"/>
          </a:p>
          <a:p>
            <a:pPr marL="342900" indent="-342900">
              <a:buFont typeface="Arial" panose="020B0604020202020204" pitchFamily="34" charset="0"/>
              <a:buChar char="•"/>
            </a:pPr>
            <a:r>
              <a:rPr lang="en-US" sz="3200"/>
              <a:t>Upon acceptance, AFAs move to Phase 2 and develop programmatic plan  </a:t>
            </a:r>
            <a:endParaRPr lang="en-US" sz="3200">
              <a:cs typeface="Calibri"/>
            </a:endParaRPr>
          </a:p>
        </p:txBody>
      </p:sp>
    </p:spTree>
    <p:extLst>
      <p:ext uri="{BB962C8B-B14F-4D97-AF65-F5344CB8AC3E}">
        <p14:creationId xmlns:p14="http://schemas.microsoft.com/office/powerpoint/2010/main" val="3932621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a:solidFill>
                  <a:srgbClr val="E7E6E6">
                    <a:lumMod val="50000"/>
                  </a:srgbClr>
                </a:solidFill>
                <a:latin typeface="Calibri" panose="020F0502020204030204"/>
              </a:rPr>
              <a:pPr defTabSz="914354">
                <a:defRPr/>
              </a:pPr>
              <a:t>14</a:t>
            </a:fld>
            <a:endParaRPr lang="en-US">
              <a:solidFill>
                <a:srgbClr val="E7E6E6">
                  <a:lumMod val="50000"/>
                </a:srgbClr>
              </a:solidFill>
              <a:latin typeface="Calibri" panose="020F0502020204030204"/>
            </a:endParaRPr>
          </a:p>
        </p:txBody>
      </p:sp>
      <p:sp>
        <p:nvSpPr>
          <p:cNvPr id="4" name="Title 3">
            <a:extLst>
              <a:ext uri="{FF2B5EF4-FFF2-40B4-BE49-F238E27FC236}">
                <a16:creationId xmlns:a16="http://schemas.microsoft.com/office/drawing/2014/main" id="{81EE7394-552F-4E60-8FD4-F927C2D6CC8A}"/>
              </a:ext>
            </a:extLst>
          </p:cNvPr>
          <p:cNvSpPr>
            <a:spLocks noGrp="1"/>
          </p:cNvSpPr>
          <p:nvPr>
            <p:ph type="title"/>
          </p:nvPr>
        </p:nvSpPr>
        <p:spPr/>
        <p:txBody>
          <a:bodyPr>
            <a:normAutofit/>
          </a:bodyPr>
          <a:lstStyle/>
          <a:p>
            <a:r>
              <a:rPr lang="en-US"/>
              <a:t>Phase 2 – Program Administration Plan Review</a:t>
            </a:r>
          </a:p>
        </p:txBody>
      </p:sp>
      <p:sp>
        <p:nvSpPr>
          <p:cNvPr id="2" name="TextBox 1">
            <a:extLst>
              <a:ext uri="{FF2B5EF4-FFF2-40B4-BE49-F238E27FC236}">
                <a16:creationId xmlns:a16="http://schemas.microsoft.com/office/drawing/2014/main" id="{68E15866-2154-44D3-BA1F-B02555779A73}"/>
              </a:ext>
            </a:extLst>
          </p:cNvPr>
          <p:cNvSpPr txBox="1"/>
          <p:nvPr/>
        </p:nvSpPr>
        <p:spPr>
          <a:xfrm>
            <a:off x="1693334" y="1268490"/>
            <a:ext cx="10498666" cy="461665"/>
          </a:xfrm>
          <a:prstGeom prst="rect">
            <a:avLst/>
          </a:prstGeom>
          <a:solidFill>
            <a:schemeClr val="accent1"/>
          </a:solidFill>
        </p:spPr>
        <p:txBody>
          <a:bodyPr wrap="square" rtlCol="0">
            <a:spAutoFit/>
          </a:bodyPr>
          <a:lstStyle/>
          <a:p>
            <a:pPr defTabSz="914354">
              <a:defRPr/>
            </a:pPr>
            <a:r>
              <a:rPr lang="en-US" sz="2400" b="1">
                <a:solidFill>
                  <a:schemeClr val="bg1"/>
                </a:solidFill>
              </a:rPr>
              <a:t>Programmatic Plan</a:t>
            </a:r>
          </a:p>
        </p:txBody>
      </p:sp>
      <p:sp>
        <p:nvSpPr>
          <p:cNvPr id="7" name="TextBox 6">
            <a:extLst>
              <a:ext uri="{FF2B5EF4-FFF2-40B4-BE49-F238E27FC236}">
                <a16:creationId xmlns:a16="http://schemas.microsoft.com/office/drawing/2014/main" id="{1BF51034-1B2D-43E9-BDD9-3E410BE8EC66}"/>
              </a:ext>
            </a:extLst>
          </p:cNvPr>
          <p:cNvSpPr txBox="1"/>
          <p:nvPr/>
        </p:nvSpPr>
        <p:spPr>
          <a:xfrm>
            <a:off x="1659467" y="2034104"/>
            <a:ext cx="9371085" cy="1077218"/>
          </a:xfrm>
          <a:prstGeom prst="rect">
            <a:avLst/>
          </a:prstGeom>
          <a:noFill/>
        </p:spPr>
        <p:txBody>
          <a:bodyPr wrap="square" rtlCol="0">
            <a:spAutoFit/>
          </a:bodyPr>
          <a:lstStyle/>
          <a:p>
            <a:r>
              <a:rPr lang="en-US" sz="3200" b="1"/>
              <a:t>Should be a clear and complete plan to administer the program to eligible access providers</a:t>
            </a:r>
          </a:p>
        </p:txBody>
      </p:sp>
      <p:sp>
        <p:nvSpPr>
          <p:cNvPr id="6" name="TextBox 5">
            <a:extLst>
              <a:ext uri="{FF2B5EF4-FFF2-40B4-BE49-F238E27FC236}">
                <a16:creationId xmlns:a16="http://schemas.microsoft.com/office/drawing/2014/main" id="{56ACE366-D3F6-45A9-A540-A0D9C5E26E52}"/>
              </a:ext>
            </a:extLst>
          </p:cNvPr>
          <p:cNvSpPr txBox="1"/>
          <p:nvPr/>
        </p:nvSpPr>
        <p:spPr>
          <a:xfrm>
            <a:off x="1659467" y="3428105"/>
            <a:ext cx="8873066" cy="2554545"/>
          </a:xfrm>
          <a:prstGeom prst="rect">
            <a:avLst/>
          </a:prstGeom>
          <a:noFill/>
        </p:spPr>
        <p:txBody>
          <a:bodyPr wrap="square" rtlCol="0">
            <a:spAutoFit/>
          </a:bodyPr>
          <a:lstStyle/>
          <a:p>
            <a:r>
              <a:rPr lang="en-US" sz="3200" b="1" u="sng"/>
              <a:t>Required Components</a:t>
            </a:r>
          </a:p>
          <a:p>
            <a:pPr marL="457200" indent="-457200">
              <a:buFont typeface="+mj-lt"/>
              <a:buAutoNum type="arabicPeriod"/>
            </a:pPr>
            <a:r>
              <a:rPr lang="en-US" sz="3200"/>
              <a:t>Selection of access providers</a:t>
            </a:r>
          </a:p>
          <a:p>
            <a:pPr marL="457200" indent="-457200">
              <a:buFont typeface="+mj-lt"/>
              <a:buAutoNum type="arabicPeriod"/>
            </a:pPr>
            <a:r>
              <a:rPr lang="en-US" sz="3200"/>
              <a:t>Disbursement of funds to access providers</a:t>
            </a:r>
          </a:p>
          <a:p>
            <a:pPr marL="457200" indent="-457200">
              <a:buFont typeface="+mj-lt"/>
              <a:buAutoNum type="arabicPeriod"/>
            </a:pPr>
            <a:r>
              <a:rPr lang="en-US" sz="3200"/>
              <a:t>Administrative cost</a:t>
            </a:r>
          </a:p>
          <a:p>
            <a:pPr marL="457200" indent="-457200">
              <a:buFont typeface="+mj-lt"/>
              <a:buAutoNum type="arabicPeriod"/>
            </a:pPr>
            <a:r>
              <a:rPr lang="en-US" sz="3200"/>
              <a:t>Data reporting and compliance</a:t>
            </a:r>
          </a:p>
        </p:txBody>
      </p:sp>
    </p:spTree>
    <p:extLst>
      <p:ext uri="{BB962C8B-B14F-4D97-AF65-F5344CB8AC3E}">
        <p14:creationId xmlns:p14="http://schemas.microsoft.com/office/powerpoint/2010/main" val="2720519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a:solidFill>
                  <a:srgbClr val="E7E6E6">
                    <a:lumMod val="50000"/>
                  </a:srgbClr>
                </a:solidFill>
                <a:latin typeface="Calibri" panose="020F0502020204030204"/>
              </a:rPr>
              <a:pPr defTabSz="914354">
                <a:defRPr/>
              </a:pPr>
              <a:t>15</a:t>
            </a:fld>
            <a:endParaRPr lang="en-US">
              <a:solidFill>
                <a:srgbClr val="E7E6E6">
                  <a:lumMod val="50000"/>
                </a:srgbClr>
              </a:solidFill>
              <a:latin typeface="Calibri" panose="020F0502020204030204"/>
            </a:endParaRPr>
          </a:p>
        </p:txBody>
      </p:sp>
      <p:sp>
        <p:nvSpPr>
          <p:cNvPr id="4" name="Title 3">
            <a:extLst>
              <a:ext uri="{FF2B5EF4-FFF2-40B4-BE49-F238E27FC236}">
                <a16:creationId xmlns:a16="http://schemas.microsoft.com/office/drawing/2014/main" id="{81EE7394-552F-4E60-8FD4-F927C2D6CC8A}"/>
              </a:ext>
            </a:extLst>
          </p:cNvPr>
          <p:cNvSpPr>
            <a:spLocks noGrp="1"/>
          </p:cNvSpPr>
          <p:nvPr>
            <p:ph type="title"/>
          </p:nvPr>
        </p:nvSpPr>
        <p:spPr/>
        <p:txBody>
          <a:bodyPr>
            <a:normAutofit/>
          </a:bodyPr>
          <a:lstStyle/>
          <a:p>
            <a:r>
              <a:rPr lang="en-US"/>
              <a:t>Phase 2 – Program Administration Plan Review (cont.)</a:t>
            </a:r>
          </a:p>
        </p:txBody>
      </p:sp>
      <p:sp>
        <p:nvSpPr>
          <p:cNvPr id="2" name="TextBox 1">
            <a:extLst>
              <a:ext uri="{FF2B5EF4-FFF2-40B4-BE49-F238E27FC236}">
                <a16:creationId xmlns:a16="http://schemas.microsoft.com/office/drawing/2014/main" id="{68E15866-2154-44D3-BA1F-B02555779A73}"/>
              </a:ext>
            </a:extLst>
          </p:cNvPr>
          <p:cNvSpPr txBox="1"/>
          <p:nvPr/>
        </p:nvSpPr>
        <p:spPr>
          <a:xfrm>
            <a:off x="1693334" y="1268490"/>
            <a:ext cx="10498666" cy="461665"/>
          </a:xfrm>
          <a:prstGeom prst="rect">
            <a:avLst/>
          </a:prstGeom>
          <a:solidFill>
            <a:schemeClr val="accent1"/>
          </a:solidFill>
        </p:spPr>
        <p:txBody>
          <a:bodyPr wrap="square" rtlCol="0">
            <a:spAutoFit/>
          </a:bodyPr>
          <a:lstStyle/>
          <a:p>
            <a:pPr defTabSz="914354">
              <a:defRPr/>
            </a:pPr>
            <a:r>
              <a:rPr lang="en-US" sz="2400" b="1">
                <a:solidFill>
                  <a:schemeClr val="bg1"/>
                </a:solidFill>
              </a:rPr>
              <a:t>1. Programmatic Plan - Selecting Access Providers</a:t>
            </a:r>
          </a:p>
        </p:txBody>
      </p:sp>
      <p:sp>
        <p:nvSpPr>
          <p:cNvPr id="6" name="TextBox 5">
            <a:extLst>
              <a:ext uri="{FF2B5EF4-FFF2-40B4-BE49-F238E27FC236}">
                <a16:creationId xmlns:a16="http://schemas.microsoft.com/office/drawing/2014/main" id="{56ACE366-D3F6-45A9-A540-A0D9C5E26E52}"/>
              </a:ext>
            </a:extLst>
          </p:cNvPr>
          <p:cNvSpPr txBox="1"/>
          <p:nvPr/>
        </p:nvSpPr>
        <p:spPr>
          <a:xfrm>
            <a:off x="1659467" y="1832047"/>
            <a:ext cx="9694333" cy="4955203"/>
          </a:xfrm>
          <a:prstGeom prst="rect">
            <a:avLst/>
          </a:prstGeom>
          <a:noFill/>
        </p:spPr>
        <p:txBody>
          <a:bodyPr wrap="square" rtlCol="0">
            <a:spAutoFit/>
          </a:bodyPr>
          <a:lstStyle/>
          <a:p>
            <a:r>
              <a:rPr lang="en-US" sz="2400" b="1"/>
              <a:t>The AFA’s application process must include the following criteria set by the Commission:</a:t>
            </a:r>
          </a:p>
          <a:p>
            <a:pPr marL="342900" indent="-342900">
              <a:buFont typeface="Arial" panose="020B0604020202020204" pitchFamily="34" charset="0"/>
              <a:buChar char="•"/>
            </a:pPr>
            <a:r>
              <a:rPr lang="en-US" sz="2000"/>
              <a:t>how the applicant’s program or partnership would improve response times for WAV service compared to the previous year </a:t>
            </a:r>
          </a:p>
          <a:p>
            <a:pPr marL="342900" indent="-342900">
              <a:buFont typeface="Arial" panose="020B0604020202020204" pitchFamily="34" charset="0"/>
              <a:buChar char="•"/>
            </a:pPr>
            <a:r>
              <a:rPr lang="en-US" sz="2000"/>
              <a:t>the presence and availability of WAVs within the geographic area </a:t>
            </a:r>
          </a:p>
          <a:p>
            <a:pPr marL="342900" indent="-342900">
              <a:buFont typeface="Arial" panose="020B0604020202020204" pitchFamily="34" charset="0"/>
              <a:buChar char="•"/>
            </a:pPr>
            <a:r>
              <a:rPr lang="en-US" sz="2000"/>
              <a:t>efforts undertaken to publicize and promote available WAV services to disability communities</a:t>
            </a:r>
          </a:p>
          <a:p>
            <a:endParaRPr lang="en-US" sz="2400"/>
          </a:p>
          <a:p>
            <a:r>
              <a:rPr lang="en-US" sz="2400" b="1"/>
              <a:t>What should be included?</a:t>
            </a:r>
          </a:p>
          <a:p>
            <a:pPr marL="342900" indent="-342900">
              <a:buFont typeface="Arial" panose="020B0604020202020204" pitchFamily="34" charset="0"/>
              <a:buChar char="•"/>
            </a:pPr>
            <a:r>
              <a:rPr lang="en-US" sz="2400" b="1"/>
              <a:t>Step-by-step application procedure</a:t>
            </a:r>
          </a:p>
          <a:p>
            <a:pPr marL="342900" indent="-342900">
              <a:buFont typeface="Arial" panose="020B0604020202020204" pitchFamily="34" charset="0"/>
              <a:buChar char="•"/>
            </a:pPr>
            <a:r>
              <a:rPr lang="en-US" sz="2400" b="1"/>
              <a:t>Evaluation procedure</a:t>
            </a:r>
          </a:p>
          <a:p>
            <a:pPr marL="800100" lvl="1" indent="-342900">
              <a:buFont typeface="Arial" panose="020B0604020202020204" pitchFamily="34" charset="0"/>
              <a:buChar char="•"/>
            </a:pPr>
            <a:r>
              <a:rPr lang="en-US" sz="2400" b="1"/>
              <a:t>Scoring criteria</a:t>
            </a:r>
          </a:p>
          <a:p>
            <a:pPr marL="800100" lvl="1" indent="-342900">
              <a:buFont typeface="Arial" panose="020B0604020202020204" pitchFamily="34" charset="0"/>
              <a:buChar char="•"/>
            </a:pPr>
            <a:endParaRPr lang="en-US" sz="2400" b="1"/>
          </a:p>
          <a:p>
            <a:pPr lvl="1"/>
            <a:endParaRPr lang="en-US" sz="2400" b="1"/>
          </a:p>
        </p:txBody>
      </p:sp>
      <p:graphicFrame>
        <p:nvGraphicFramePr>
          <p:cNvPr id="7" name="Diagram 6">
            <a:extLst>
              <a:ext uri="{FF2B5EF4-FFF2-40B4-BE49-F238E27FC236}">
                <a16:creationId xmlns:a16="http://schemas.microsoft.com/office/drawing/2014/main" id="{32C7799B-F922-41E5-86BE-F0976FB926F5}"/>
              </a:ext>
            </a:extLst>
          </p:cNvPr>
          <p:cNvGraphicFramePr/>
          <p:nvPr>
            <p:extLst>
              <p:ext uri="{D42A27DB-BD31-4B8C-83A1-F6EECF244321}">
                <p14:modId xmlns:p14="http://schemas.microsoft.com/office/powerpoint/2010/main" val="1229309122"/>
              </p:ext>
            </p:extLst>
          </p:nvPr>
        </p:nvGraphicFramePr>
        <p:xfrm>
          <a:off x="5858562" y="4119802"/>
          <a:ext cx="5190071" cy="2389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A5A954D0-146C-41CD-A659-7A636E3A0EDA}"/>
              </a:ext>
            </a:extLst>
          </p:cNvPr>
          <p:cNvGrpSpPr/>
          <p:nvPr/>
        </p:nvGrpSpPr>
        <p:grpSpPr>
          <a:xfrm>
            <a:off x="9843410" y="6072213"/>
            <a:ext cx="969873" cy="436772"/>
            <a:chOff x="2642875" y="1279454"/>
            <a:chExt cx="969873" cy="436772"/>
          </a:xfrm>
        </p:grpSpPr>
        <p:sp>
          <p:nvSpPr>
            <p:cNvPr id="9" name="Rectangle 8">
              <a:extLst>
                <a:ext uri="{FF2B5EF4-FFF2-40B4-BE49-F238E27FC236}">
                  <a16:creationId xmlns:a16="http://schemas.microsoft.com/office/drawing/2014/main" id="{19A3E005-3461-4F0F-ABEF-07F15B5E187A}"/>
                </a:ext>
              </a:extLst>
            </p:cNvPr>
            <p:cNvSpPr/>
            <p:nvPr/>
          </p:nvSpPr>
          <p:spPr>
            <a:xfrm>
              <a:off x="3051247" y="1279454"/>
              <a:ext cx="561501" cy="4367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a:extLst>
                <a:ext uri="{FF2B5EF4-FFF2-40B4-BE49-F238E27FC236}">
                  <a16:creationId xmlns:a16="http://schemas.microsoft.com/office/drawing/2014/main" id="{99F59A05-3F22-4A01-8760-D35BC6350EE8}"/>
                </a:ext>
              </a:extLst>
            </p:cNvPr>
            <p:cNvSpPr txBox="1"/>
            <p:nvPr/>
          </p:nvSpPr>
          <p:spPr>
            <a:xfrm>
              <a:off x="2642875" y="1279454"/>
              <a:ext cx="561501" cy="4367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r>
                <a:rPr lang="en-US" sz="700" kern="1200"/>
                <a:t>Approval</a:t>
              </a:r>
            </a:p>
          </p:txBody>
        </p:sp>
      </p:grpSp>
    </p:spTree>
    <p:extLst>
      <p:ext uri="{BB962C8B-B14F-4D97-AF65-F5344CB8AC3E}">
        <p14:creationId xmlns:p14="http://schemas.microsoft.com/office/powerpoint/2010/main" val="26474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a:solidFill>
                  <a:srgbClr val="E7E6E6">
                    <a:lumMod val="50000"/>
                  </a:srgbClr>
                </a:solidFill>
                <a:latin typeface="Calibri" panose="020F0502020204030204"/>
              </a:rPr>
              <a:pPr defTabSz="914354">
                <a:defRPr/>
              </a:pPr>
              <a:t>16</a:t>
            </a:fld>
            <a:endParaRPr lang="en-US">
              <a:solidFill>
                <a:srgbClr val="E7E6E6">
                  <a:lumMod val="50000"/>
                </a:srgbClr>
              </a:solidFill>
              <a:latin typeface="Calibri" panose="020F0502020204030204"/>
            </a:endParaRPr>
          </a:p>
        </p:txBody>
      </p:sp>
      <p:sp>
        <p:nvSpPr>
          <p:cNvPr id="4" name="Title 3">
            <a:extLst>
              <a:ext uri="{FF2B5EF4-FFF2-40B4-BE49-F238E27FC236}">
                <a16:creationId xmlns:a16="http://schemas.microsoft.com/office/drawing/2014/main" id="{81EE7394-552F-4E60-8FD4-F927C2D6CC8A}"/>
              </a:ext>
            </a:extLst>
          </p:cNvPr>
          <p:cNvSpPr>
            <a:spLocks noGrp="1"/>
          </p:cNvSpPr>
          <p:nvPr>
            <p:ph type="title"/>
          </p:nvPr>
        </p:nvSpPr>
        <p:spPr/>
        <p:txBody>
          <a:bodyPr>
            <a:normAutofit/>
          </a:bodyPr>
          <a:lstStyle/>
          <a:p>
            <a:r>
              <a:rPr lang="en-US"/>
              <a:t>Phase 2 – Program Administration Plan Review (cont.)</a:t>
            </a:r>
          </a:p>
        </p:txBody>
      </p:sp>
      <p:sp>
        <p:nvSpPr>
          <p:cNvPr id="2" name="TextBox 1">
            <a:extLst>
              <a:ext uri="{FF2B5EF4-FFF2-40B4-BE49-F238E27FC236}">
                <a16:creationId xmlns:a16="http://schemas.microsoft.com/office/drawing/2014/main" id="{68E15866-2154-44D3-BA1F-B02555779A73}"/>
              </a:ext>
            </a:extLst>
          </p:cNvPr>
          <p:cNvSpPr txBox="1"/>
          <p:nvPr/>
        </p:nvSpPr>
        <p:spPr>
          <a:xfrm>
            <a:off x="1693334" y="1268490"/>
            <a:ext cx="10498666" cy="461665"/>
          </a:xfrm>
          <a:prstGeom prst="rect">
            <a:avLst/>
          </a:prstGeom>
          <a:solidFill>
            <a:schemeClr val="accent1"/>
          </a:solidFill>
        </p:spPr>
        <p:txBody>
          <a:bodyPr wrap="square" rtlCol="0">
            <a:spAutoFit/>
          </a:bodyPr>
          <a:lstStyle/>
          <a:p>
            <a:pPr defTabSz="914354">
              <a:defRPr/>
            </a:pPr>
            <a:r>
              <a:rPr lang="en-US" sz="2400" b="1">
                <a:solidFill>
                  <a:schemeClr val="bg1"/>
                </a:solidFill>
              </a:rPr>
              <a:t>2. Programmatic Plan - Fund Disbursement Process</a:t>
            </a:r>
          </a:p>
        </p:txBody>
      </p:sp>
      <p:sp>
        <p:nvSpPr>
          <p:cNvPr id="6" name="TextBox 5">
            <a:extLst>
              <a:ext uri="{FF2B5EF4-FFF2-40B4-BE49-F238E27FC236}">
                <a16:creationId xmlns:a16="http://schemas.microsoft.com/office/drawing/2014/main" id="{56ACE366-D3F6-45A9-A540-A0D9C5E26E52}"/>
              </a:ext>
            </a:extLst>
          </p:cNvPr>
          <p:cNvSpPr txBox="1"/>
          <p:nvPr/>
        </p:nvSpPr>
        <p:spPr>
          <a:xfrm>
            <a:off x="1693334" y="1827840"/>
            <a:ext cx="6420856" cy="4893647"/>
          </a:xfrm>
          <a:prstGeom prst="rect">
            <a:avLst/>
          </a:prstGeom>
          <a:noFill/>
        </p:spPr>
        <p:txBody>
          <a:bodyPr wrap="square" rtlCol="0">
            <a:spAutoFit/>
          </a:bodyPr>
          <a:lstStyle/>
          <a:p>
            <a:r>
              <a:rPr lang="en-US" sz="2800"/>
              <a:t>Should describe how AFA will disburse moneys to ensure funds are used in accordance with conditions and restrictions of the program</a:t>
            </a:r>
          </a:p>
          <a:p>
            <a:pPr marL="342900" indent="-342900">
              <a:buFont typeface="Arial" panose="020B0604020202020204" pitchFamily="34" charset="0"/>
              <a:buChar char="•"/>
            </a:pPr>
            <a:endParaRPr lang="en-US" sz="2800"/>
          </a:p>
          <a:p>
            <a:r>
              <a:rPr lang="en-US" sz="2400" b="1"/>
              <a:t>What should be included?</a:t>
            </a:r>
            <a:endParaRPr lang="en-US" sz="2400"/>
          </a:p>
          <a:p>
            <a:pPr marL="800100" lvl="1" indent="-342900">
              <a:buFont typeface="Arial" panose="020B0604020202020204" pitchFamily="34" charset="0"/>
              <a:buChar char="•"/>
            </a:pPr>
            <a:r>
              <a:rPr lang="en-US" sz="2400" b="1"/>
              <a:t>Step-by-step disbursement process based on established accounting practices</a:t>
            </a:r>
          </a:p>
          <a:p>
            <a:pPr marL="800100" lvl="1" indent="-342900">
              <a:buFont typeface="Arial" panose="020B0604020202020204" pitchFamily="34" charset="0"/>
              <a:buChar char="•"/>
            </a:pPr>
            <a:r>
              <a:rPr lang="en-US" sz="2400" b="1"/>
              <a:t>Systematic tracking to ensure funds are used in accordance to the conditions adopted under the program</a:t>
            </a:r>
          </a:p>
          <a:p>
            <a:pPr lvl="1"/>
            <a:endParaRPr lang="en-US" sz="2800"/>
          </a:p>
        </p:txBody>
      </p:sp>
      <p:graphicFrame>
        <p:nvGraphicFramePr>
          <p:cNvPr id="7" name="Diagram 6">
            <a:extLst>
              <a:ext uri="{FF2B5EF4-FFF2-40B4-BE49-F238E27FC236}">
                <a16:creationId xmlns:a16="http://schemas.microsoft.com/office/drawing/2014/main" id="{5420ABA4-DE72-42EB-AABD-96665C7640EA}"/>
              </a:ext>
            </a:extLst>
          </p:cNvPr>
          <p:cNvGraphicFramePr/>
          <p:nvPr>
            <p:extLst>
              <p:ext uri="{D42A27DB-BD31-4B8C-83A1-F6EECF244321}">
                <p14:modId xmlns:p14="http://schemas.microsoft.com/office/powerpoint/2010/main" val="2280366797"/>
              </p:ext>
            </p:extLst>
          </p:nvPr>
        </p:nvGraphicFramePr>
        <p:xfrm>
          <a:off x="8228900" y="3429000"/>
          <a:ext cx="3631667" cy="2858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7BA5F52E-A3CD-4456-AE06-001B34163C4E}"/>
              </a:ext>
            </a:extLst>
          </p:cNvPr>
          <p:cNvSpPr/>
          <p:nvPr/>
        </p:nvSpPr>
        <p:spPr>
          <a:xfrm>
            <a:off x="11028670" y="5708229"/>
            <a:ext cx="561501" cy="4367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4078985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a:solidFill>
                  <a:srgbClr val="E7E6E6">
                    <a:lumMod val="50000"/>
                  </a:srgbClr>
                </a:solidFill>
                <a:latin typeface="Calibri" panose="020F0502020204030204"/>
              </a:rPr>
              <a:pPr defTabSz="914354">
                <a:defRPr/>
              </a:pPr>
              <a:t>17</a:t>
            </a:fld>
            <a:endParaRPr lang="en-US">
              <a:solidFill>
                <a:srgbClr val="E7E6E6">
                  <a:lumMod val="50000"/>
                </a:srgbClr>
              </a:solidFill>
              <a:latin typeface="Calibri" panose="020F0502020204030204"/>
            </a:endParaRPr>
          </a:p>
        </p:txBody>
      </p:sp>
      <p:sp>
        <p:nvSpPr>
          <p:cNvPr id="4" name="Title 3">
            <a:extLst>
              <a:ext uri="{FF2B5EF4-FFF2-40B4-BE49-F238E27FC236}">
                <a16:creationId xmlns:a16="http://schemas.microsoft.com/office/drawing/2014/main" id="{81EE7394-552F-4E60-8FD4-F927C2D6CC8A}"/>
              </a:ext>
            </a:extLst>
          </p:cNvPr>
          <p:cNvSpPr>
            <a:spLocks noGrp="1"/>
          </p:cNvSpPr>
          <p:nvPr>
            <p:ph type="title"/>
          </p:nvPr>
        </p:nvSpPr>
        <p:spPr/>
        <p:txBody>
          <a:bodyPr>
            <a:normAutofit/>
          </a:bodyPr>
          <a:lstStyle/>
          <a:p>
            <a:r>
              <a:rPr lang="en-US"/>
              <a:t>Phase 2 – Program Administration Plan Review (cont.)</a:t>
            </a:r>
          </a:p>
        </p:txBody>
      </p:sp>
      <p:sp>
        <p:nvSpPr>
          <p:cNvPr id="2" name="TextBox 1">
            <a:extLst>
              <a:ext uri="{FF2B5EF4-FFF2-40B4-BE49-F238E27FC236}">
                <a16:creationId xmlns:a16="http://schemas.microsoft.com/office/drawing/2014/main" id="{68E15866-2154-44D3-BA1F-B02555779A73}"/>
              </a:ext>
            </a:extLst>
          </p:cNvPr>
          <p:cNvSpPr txBox="1"/>
          <p:nvPr/>
        </p:nvSpPr>
        <p:spPr>
          <a:xfrm>
            <a:off x="1693334" y="1268490"/>
            <a:ext cx="10498666" cy="461665"/>
          </a:xfrm>
          <a:prstGeom prst="rect">
            <a:avLst/>
          </a:prstGeom>
          <a:solidFill>
            <a:schemeClr val="accent1"/>
          </a:solidFill>
        </p:spPr>
        <p:txBody>
          <a:bodyPr wrap="square" rtlCol="0">
            <a:spAutoFit/>
          </a:bodyPr>
          <a:lstStyle/>
          <a:p>
            <a:pPr defTabSz="914354">
              <a:defRPr/>
            </a:pPr>
            <a:r>
              <a:rPr lang="en-US" sz="2400" b="1">
                <a:solidFill>
                  <a:schemeClr val="bg1"/>
                </a:solidFill>
              </a:rPr>
              <a:t>3. Programmatic Plan – Administrative Cost</a:t>
            </a:r>
          </a:p>
        </p:txBody>
      </p:sp>
      <p:sp>
        <p:nvSpPr>
          <p:cNvPr id="7" name="TextBox 6">
            <a:extLst>
              <a:ext uri="{FF2B5EF4-FFF2-40B4-BE49-F238E27FC236}">
                <a16:creationId xmlns:a16="http://schemas.microsoft.com/office/drawing/2014/main" id="{1BF51034-1B2D-43E9-BDD9-3E410BE8EC66}"/>
              </a:ext>
            </a:extLst>
          </p:cNvPr>
          <p:cNvSpPr txBox="1"/>
          <p:nvPr/>
        </p:nvSpPr>
        <p:spPr>
          <a:xfrm>
            <a:off x="1659467" y="1888523"/>
            <a:ext cx="7022895" cy="1815882"/>
          </a:xfrm>
          <a:prstGeom prst="rect">
            <a:avLst/>
          </a:prstGeom>
          <a:noFill/>
        </p:spPr>
        <p:txBody>
          <a:bodyPr wrap="square" rtlCol="0">
            <a:spAutoFit/>
          </a:bodyPr>
          <a:lstStyle/>
          <a:p>
            <a:r>
              <a:rPr lang="en-US" sz="2800"/>
              <a:t>Should provide annual projected costs of administering the program (only 15% of the allocated funds may be used cover on costs to administer the program</a:t>
            </a:r>
          </a:p>
        </p:txBody>
      </p:sp>
      <p:sp>
        <p:nvSpPr>
          <p:cNvPr id="6" name="TextBox 5">
            <a:extLst>
              <a:ext uri="{FF2B5EF4-FFF2-40B4-BE49-F238E27FC236}">
                <a16:creationId xmlns:a16="http://schemas.microsoft.com/office/drawing/2014/main" id="{56ACE366-D3F6-45A9-A540-A0D9C5E26E52}"/>
              </a:ext>
            </a:extLst>
          </p:cNvPr>
          <p:cNvSpPr txBox="1"/>
          <p:nvPr/>
        </p:nvSpPr>
        <p:spPr>
          <a:xfrm>
            <a:off x="1659467" y="3666608"/>
            <a:ext cx="6365948" cy="3046988"/>
          </a:xfrm>
          <a:prstGeom prst="rect">
            <a:avLst/>
          </a:prstGeom>
          <a:noFill/>
        </p:spPr>
        <p:txBody>
          <a:bodyPr wrap="square" rtlCol="0">
            <a:spAutoFit/>
          </a:bodyPr>
          <a:lstStyle/>
          <a:p>
            <a:r>
              <a:rPr lang="en-US" sz="2400" b="1"/>
              <a:t>What should be included?</a:t>
            </a:r>
            <a:endParaRPr lang="en-US" sz="2400"/>
          </a:p>
          <a:p>
            <a:pPr marL="800100" lvl="1" indent="-342900">
              <a:buFont typeface="Arial" panose="020B0604020202020204" pitchFamily="34" charset="0"/>
              <a:buChar char="•"/>
            </a:pPr>
            <a:r>
              <a:rPr lang="en-US" sz="2400" b="1"/>
              <a:t>Administrative costs</a:t>
            </a:r>
          </a:p>
          <a:p>
            <a:pPr marL="1257300" lvl="2" indent="-342900">
              <a:buFont typeface="Arial" panose="020B0604020202020204" pitchFamily="34" charset="0"/>
              <a:buChar char="•"/>
            </a:pPr>
            <a:r>
              <a:rPr lang="en-US" sz="2400" b="1"/>
              <a:t>Staffing (e.g. administrative support)</a:t>
            </a:r>
          </a:p>
          <a:p>
            <a:pPr marL="1257300" lvl="2" indent="-342900">
              <a:buFont typeface="Arial" panose="020B0604020202020204" pitchFamily="34" charset="0"/>
              <a:buChar char="•"/>
            </a:pPr>
            <a:r>
              <a:rPr lang="en-US" sz="2400" b="1"/>
              <a:t>Contracted services (e.g. accounting, data collection)</a:t>
            </a:r>
          </a:p>
          <a:p>
            <a:pPr marL="1257300" lvl="2" indent="-342900">
              <a:buFont typeface="Arial" panose="020B0604020202020204" pitchFamily="34" charset="0"/>
              <a:buChar char="•"/>
            </a:pPr>
            <a:r>
              <a:rPr lang="en-US" sz="2400" b="1"/>
              <a:t>Marketing/outreach</a:t>
            </a:r>
          </a:p>
          <a:p>
            <a:pPr marL="1257300" lvl="2" indent="-342900">
              <a:buFont typeface="Arial" panose="020B0604020202020204" pitchFamily="34" charset="0"/>
              <a:buChar char="•"/>
            </a:pPr>
            <a:r>
              <a:rPr lang="en-US" sz="2400" b="1"/>
              <a:t>Office supplies</a:t>
            </a:r>
          </a:p>
          <a:p>
            <a:pPr marL="1257300" lvl="2" indent="-342900">
              <a:buFont typeface="Arial" panose="020B0604020202020204" pitchFamily="34" charset="0"/>
              <a:buChar char="•"/>
            </a:pPr>
            <a:r>
              <a:rPr lang="en-US" sz="2400" b="1"/>
              <a:t>Other related costs (identify)</a:t>
            </a:r>
          </a:p>
        </p:txBody>
      </p:sp>
      <p:pic>
        <p:nvPicPr>
          <p:cNvPr id="5" name="Picture 4">
            <a:extLst>
              <a:ext uri="{FF2B5EF4-FFF2-40B4-BE49-F238E27FC236}">
                <a16:creationId xmlns:a16="http://schemas.microsoft.com/office/drawing/2014/main" id="{E73885E7-9168-43C5-8537-CF88F6AE4B47}"/>
              </a:ext>
            </a:extLst>
          </p:cNvPr>
          <p:cNvPicPr>
            <a:picLocks noChangeAspect="1"/>
          </p:cNvPicPr>
          <p:nvPr/>
        </p:nvPicPr>
        <p:blipFill>
          <a:blip r:embed="rId3"/>
          <a:stretch>
            <a:fillRect/>
          </a:stretch>
        </p:blipFill>
        <p:spPr>
          <a:xfrm>
            <a:off x="8087664" y="3944814"/>
            <a:ext cx="3609040" cy="2047826"/>
          </a:xfrm>
          <a:prstGeom prst="rect">
            <a:avLst/>
          </a:prstGeom>
        </p:spPr>
      </p:pic>
    </p:spTree>
    <p:extLst>
      <p:ext uri="{BB962C8B-B14F-4D97-AF65-F5344CB8AC3E}">
        <p14:creationId xmlns:p14="http://schemas.microsoft.com/office/powerpoint/2010/main" val="527141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a:solidFill>
                  <a:srgbClr val="E7E6E6">
                    <a:lumMod val="50000"/>
                  </a:srgbClr>
                </a:solidFill>
                <a:latin typeface="Calibri" panose="020F0502020204030204"/>
              </a:rPr>
              <a:pPr defTabSz="914354">
                <a:defRPr/>
              </a:pPr>
              <a:t>18</a:t>
            </a:fld>
            <a:endParaRPr lang="en-US">
              <a:solidFill>
                <a:srgbClr val="E7E6E6">
                  <a:lumMod val="50000"/>
                </a:srgbClr>
              </a:solidFill>
              <a:latin typeface="Calibri" panose="020F0502020204030204"/>
            </a:endParaRPr>
          </a:p>
        </p:txBody>
      </p:sp>
      <p:sp>
        <p:nvSpPr>
          <p:cNvPr id="4" name="Title 3">
            <a:extLst>
              <a:ext uri="{FF2B5EF4-FFF2-40B4-BE49-F238E27FC236}">
                <a16:creationId xmlns:a16="http://schemas.microsoft.com/office/drawing/2014/main" id="{81EE7394-552F-4E60-8FD4-F927C2D6CC8A}"/>
              </a:ext>
            </a:extLst>
          </p:cNvPr>
          <p:cNvSpPr>
            <a:spLocks noGrp="1"/>
          </p:cNvSpPr>
          <p:nvPr>
            <p:ph type="title"/>
          </p:nvPr>
        </p:nvSpPr>
        <p:spPr/>
        <p:txBody>
          <a:bodyPr>
            <a:normAutofit/>
          </a:bodyPr>
          <a:lstStyle/>
          <a:p>
            <a:r>
              <a:rPr lang="en-US"/>
              <a:t>Phase 2 – Program Administration Plan Review (cont.)</a:t>
            </a:r>
          </a:p>
        </p:txBody>
      </p:sp>
      <p:sp>
        <p:nvSpPr>
          <p:cNvPr id="2" name="TextBox 1">
            <a:extLst>
              <a:ext uri="{FF2B5EF4-FFF2-40B4-BE49-F238E27FC236}">
                <a16:creationId xmlns:a16="http://schemas.microsoft.com/office/drawing/2014/main" id="{68E15866-2154-44D3-BA1F-B02555779A73}"/>
              </a:ext>
            </a:extLst>
          </p:cNvPr>
          <p:cNvSpPr txBox="1"/>
          <p:nvPr/>
        </p:nvSpPr>
        <p:spPr>
          <a:xfrm>
            <a:off x="1693334" y="1268490"/>
            <a:ext cx="10498666" cy="461665"/>
          </a:xfrm>
          <a:prstGeom prst="rect">
            <a:avLst/>
          </a:prstGeom>
          <a:solidFill>
            <a:schemeClr val="accent1"/>
          </a:solidFill>
        </p:spPr>
        <p:txBody>
          <a:bodyPr wrap="square" rtlCol="0">
            <a:spAutoFit/>
          </a:bodyPr>
          <a:lstStyle/>
          <a:p>
            <a:pPr defTabSz="914354">
              <a:defRPr/>
            </a:pPr>
            <a:r>
              <a:rPr lang="en-US" sz="2400" b="1">
                <a:solidFill>
                  <a:schemeClr val="bg1"/>
                </a:solidFill>
              </a:rPr>
              <a:t>4. Programmatic Plan – Data Reporting and Compliance</a:t>
            </a:r>
          </a:p>
        </p:txBody>
      </p:sp>
      <p:sp>
        <p:nvSpPr>
          <p:cNvPr id="6" name="TextBox 5">
            <a:extLst>
              <a:ext uri="{FF2B5EF4-FFF2-40B4-BE49-F238E27FC236}">
                <a16:creationId xmlns:a16="http://schemas.microsoft.com/office/drawing/2014/main" id="{56ACE366-D3F6-45A9-A540-A0D9C5E26E52}"/>
              </a:ext>
            </a:extLst>
          </p:cNvPr>
          <p:cNvSpPr txBox="1"/>
          <p:nvPr/>
        </p:nvSpPr>
        <p:spPr>
          <a:xfrm>
            <a:off x="1149891" y="1893740"/>
            <a:ext cx="9329375" cy="4647426"/>
          </a:xfrm>
          <a:prstGeom prst="rect">
            <a:avLst/>
          </a:prstGeom>
          <a:noFill/>
        </p:spPr>
        <p:txBody>
          <a:bodyPr wrap="square" rtlCol="0">
            <a:spAutoFit/>
          </a:bodyPr>
          <a:lstStyle/>
          <a:p>
            <a:pPr lvl="1"/>
            <a:r>
              <a:rPr lang="en-US" sz="2400"/>
              <a:t>Should identify how required data will be collected from access providers based on the requirements adopted by the Commission</a:t>
            </a:r>
          </a:p>
          <a:p>
            <a:pPr marL="1257300" lvl="2" indent="-342900">
              <a:buFont typeface="Arial" panose="020B0604020202020204" pitchFamily="34" charset="0"/>
              <a:buChar char="•"/>
            </a:pPr>
            <a:r>
              <a:rPr lang="en-US" sz="2400" b="1"/>
              <a:t>Step-by-step collection procedure </a:t>
            </a:r>
          </a:p>
          <a:p>
            <a:pPr marL="1714500" lvl="3" indent="-342900">
              <a:buFont typeface="Courier New" panose="02070309020205020404" pitchFamily="49" charset="0"/>
              <a:buChar char="o"/>
            </a:pPr>
            <a:r>
              <a:rPr lang="en-US" sz="1600">
                <a:solidFill>
                  <a:prstClr val="black"/>
                </a:solidFill>
              </a:rPr>
              <a:t>Number of WAVs in operation</a:t>
            </a:r>
          </a:p>
          <a:p>
            <a:pPr marL="1714500" lvl="3" indent="-342900">
              <a:buFont typeface="Courier New" panose="02070309020205020404" pitchFamily="49" charset="0"/>
              <a:buChar char="o"/>
            </a:pPr>
            <a:r>
              <a:rPr lang="en-US" sz="1600">
                <a:solidFill>
                  <a:prstClr val="black"/>
                </a:solidFill>
              </a:rPr>
              <a:t>Number and percentage of WAV trips completed, not accepted, cancelled by passenger, cancelled due to passenger no-show, and cancelled by driver</a:t>
            </a:r>
          </a:p>
          <a:p>
            <a:pPr marL="1714500" lvl="3" indent="-342900">
              <a:buFont typeface="Courier New" panose="02070309020205020404" pitchFamily="49" charset="0"/>
              <a:buChar char="o"/>
            </a:pPr>
            <a:r>
              <a:rPr lang="en-US" sz="1600">
                <a:solidFill>
                  <a:prstClr val="black"/>
                </a:solidFill>
              </a:rPr>
              <a:t>Completed WAV trip request response times in deciles</a:t>
            </a:r>
          </a:p>
          <a:p>
            <a:pPr marL="1714500" lvl="3" indent="-342900">
              <a:buFont typeface="Courier New" panose="02070309020205020404" pitchFamily="49" charset="0"/>
              <a:buChar char="o"/>
            </a:pPr>
            <a:r>
              <a:rPr lang="en-US" sz="1600">
                <a:solidFill>
                  <a:prstClr val="black"/>
                </a:solidFill>
              </a:rPr>
              <a:t>Evidence of outreach </a:t>
            </a:r>
          </a:p>
          <a:p>
            <a:pPr marL="1714500" lvl="3" indent="-342900">
              <a:buFont typeface="Courier New" panose="02070309020205020404" pitchFamily="49" charset="0"/>
              <a:buChar char="o"/>
            </a:pPr>
            <a:r>
              <a:rPr lang="en-US" sz="1600">
                <a:solidFill>
                  <a:prstClr val="black"/>
                </a:solidFill>
              </a:rPr>
              <a:t>Certification of WAV driver training within the past three years</a:t>
            </a:r>
          </a:p>
          <a:p>
            <a:pPr marL="1714500" lvl="3" indent="-342900">
              <a:buFont typeface="Courier New" panose="02070309020205020404" pitchFamily="49" charset="0"/>
              <a:buChar char="o"/>
            </a:pPr>
            <a:r>
              <a:rPr lang="en-US" sz="1600">
                <a:solidFill>
                  <a:prstClr val="black"/>
                </a:solidFill>
              </a:rPr>
              <a:t>Report of WAV driver training programs used and number of WAV drivers that completed the training</a:t>
            </a:r>
          </a:p>
          <a:p>
            <a:pPr marL="1714500" lvl="3" indent="-342900">
              <a:buFont typeface="Courier New" panose="02070309020205020404" pitchFamily="49" charset="0"/>
              <a:buChar char="o"/>
            </a:pPr>
            <a:r>
              <a:rPr lang="en-US" sz="1600">
                <a:solidFill>
                  <a:prstClr val="black"/>
                </a:solidFill>
              </a:rPr>
              <a:t>Certify that all WAVs have been inspected and approved to conform with the ADA accessibility specifications within the past year.</a:t>
            </a:r>
          </a:p>
          <a:p>
            <a:pPr marL="1714500" lvl="3" indent="-342900">
              <a:buFont typeface="Courier New" panose="02070309020205020404" pitchFamily="49" charset="0"/>
              <a:buChar char="o"/>
            </a:pPr>
            <a:r>
              <a:rPr lang="en-US" sz="1600">
                <a:solidFill>
                  <a:prstClr val="black"/>
                </a:solidFill>
              </a:rPr>
              <a:t>Number of complaints</a:t>
            </a:r>
          </a:p>
          <a:p>
            <a:pPr marL="1257300" lvl="2" indent="-342900">
              <a:buFont typeface="Arial" panose="020B0604020202020204" pitchFamily="34" charset="0"/>
              <a:buChar char="•"/>
            </a:pPr>
            <a:r>
              <a:rPr lang="en-US" sz="2400" b="1"/>
              <a:t>Follow-up with Access Providers</a:t>
            </a:r>
          </a:p>
          <a:p>
            <a:pPr marL="1257300" lvl="2" indent="-342900">
              <a:buFont typeface="Arial" panose="020B0604020202020204" pitchFamily="34" charset="0"/>
              <a:buChar char="•"/>
            </a:pPr>
            <a:endParaRPr lang="en-US" sz="2400" b="1"/>
          </a:p>
        </p:txBody>
      </p:sp>
    </p:spTree>
    <p:extLst>
      <p:ext uri="{BB962C8B-B14F-4D97-AF65-F5344CB8AC3E}">
        <p14:creationId xmlns:p14="http://schemas.microsoft.com/office/powerpoint/2010/main" val="3731742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a:solidFill>
                  <a:srgbClr val="E7E6E6">
                    <a:lumMod val="50000"/>
                  </a:srgbClr>
                </a:solidFill>
                <a:latin typeface="Calibri" panose="020F0502020204030204"/>
              </a:rPr>
              <a:pPr defTabSz="914354">
                <a:defRPr/>
              </a:pPr>
              <a:t>19</a:t>
            </a:fld>
            <a:endParaRPr lang="en-US">
              <a:solidFill>
                <a:srgbClr val="E7E6E6">
                  <a:lumMod val="50000"/>
                </a:srgbClr>
              </a:solidFill>
              <a:latin typeface="Calibri" panose="020F0502020204030204"/>
            </a:endParaRPr>
          </a:p>
        </p:txBody>
      </p:sp>
      <p:sp>
        <p:nvSpPr>
          <p:cNvPr id="4" name="Title 3">
            <a:extLst>
              <a:ext uri="{FF2B5EF4-FFF2-40B4-BE49-F238E27FC236}">
                <a16:creationId xmlns:a16="http://schemas.microsoft.com/office/drawing/2014/main" id="{81EE7394-552F-4E60-8FD4-F927C2D6CC8A}"/>
              </a:ext>
            </a:extLst>
          </p:cNvPr>
          <p:cNvSpPr>
            <a:spLocks noGrp="1"/>
          </p:cNvSpPr>
          <p:nvPr>
            <p:ph type="title"/>
          </p:nvPr>
        </p:nvSpPr>
        <p:spPr/>
        <p:txBody>
          <a:bodyPr>
            <a:normAutofit/>
          </a:bodyPr>
          <a:lstStyle/>
          <a:p>
            <a:r>
              <a:rPr lang="en-US"/>
              <a:t>Phase 3 – Approval &amp; Disbursement</a:t>
            </a:r>
          </a:p>
        </p:txBody>
      </p:sp>
      <p:sp>
        <p:nvSpPr>
          <p:cNvPr id="2" name="TextBox 1">
            <a:extLst>
              <a:ext uri="{FF2B5EF4-FFF2-40B4-BE49-F238E27FC236}">
                <a16:creationId xmlns:a16="http://schemas.microsoft.com/office/drawing/2014/main" id="{68E15866-2154-44D3-BA1F-B02555779A73}"/>
              </a:ext>
            </a:extLst>
          </p:cNvPr>
          <p:cNvSpPr txBox="1"/>
          <p:nvPr/>
        </p:nvSpPr>
        <p:spPr>
          <a:xfrm>
            <a:off x="1693334" y="1268490"/>
            <a:ext cx="10498666" cy="461665"/>
          </a:xfrm>
          <a:prstGeom prst="rect">
            <a:avLst/>
          </a:prstGeom>
          <a:solidFill>
            <a:schemeClr val="accent1"/>
          </a:solidFill>
        </p:spPr>
        <p:txBody>
          <a:bodyPr wrap="square" rtlCol="0">
            <a:spAutoFit/>
          </a:bodyPr>
          <a:lstStyle/>
          <a:p>
            <a:pPr defTabSz="914354">
              <a:defRPr/>
            </a:pPr>
            <a:r>
              <a:rPr lang="en-US" sz="2400" b="1">
                <a:solidFill>
                  <a:schemeClr val="bg1"/>
                </a:solidFill>
              </a:rPr>
              <a:t>Commission Approval</a:t>
            </a:r>
          </a:p>
        </p:txBody>
      </p:sp>
      <p:sp>
        <p:nvSpPr>
          <p:cNvPr id="7" name="TextBox 6">
            <a:extLst>
              <a:ext uri="{FF2B5EF4-FFF2-40B4-BE49-F238E27FC236}">
                <a16:creationId xmlns:a16="http://schemas.microsoft.com/office/drawing/2014/main" id="{C253B7D0-673C-4C5C-A002-56EE63A5D488}"/>
              </a:ext>
            </a:extLst>
          </p:cNvPr>
          <p:cNvSpPr txBox="1"/>
          <p:nvPr/>
        </p:nvSpPr>
        <p:spPr>
          <a:xfrm>
            <a:off x="1171956" y="2274838"/>
            <a:ext cx="9848088" cy="3539430"/>
          </a:xfrm>
          <a:prstGeom prst="rect">
            <a:avLst/>
          </a:prstGeom>
          <a:noFill/>
        </p:spPr>
        <p:txBody>
          <a:bodyPr wrap="square" rtlCol="0">
            <a:spAutoFit/>
          </a:bodyPr>
          <a:lstStyle/>
          <a:p>
            <a:pPr marL="742937" lvl="1" indent="-285737" defTabSz="914354">
              <a:buFont typeface="Arial" panose="020B0604020202020204" pitchFamily="34" charset="0"/>
              <a:buChar char="•"/>
              <a:defRPr/>
            </a:pPr>
            <a:r>
              <a:rPr lang="en-US" sz="3200" b="1">
                <a:solidFill>
                  <a:prstClr val="black"/>
                </a:solidFill>
              </a:rPr>
              <a:t>Commission staff will prepare a resolution to the Commission seeking approval of the selected AFAs and corresponding annual funding amounts</a:t>
            </a:r>
          </a:p>
          <a:p>
            <a:pPr lvl="1" defTabSz="914354">
              <a:defRPr/>
            </a:pPr>
            <a:endParaRPr lang="en-US" sz="3200" b="1">
              <a:solidFill>
                <a:prstClr val="black"/>
              </a:solidFill>
            </a:endParaRPr>
          </a:p>
          <a:p>
            <a:pPr marL="742937" lvl="1" indent="-285737" defTabSz="914354">
              <a:buFont typeface="Arial" panose="020B0604020202020204" pitchFamily="34" charset="0"/>
              <a:buChar char="•"/>
              <a:defRPr/>
            </a:pPr>
            <a:r>
              <a:rPr lang="en-US" sz="3200" b="1">
                <a:solidFill>
                  <a:prstClr val="black"/>
                </a:solidFill>
              </a:rPr>
              <a:t>Once resolution is approved, Commission staff will notify AFAs of Commission approval by email and the next steps.</a:t>
            </a:r>
          </a:p>
        </p:txBody>
      </p:sp>
    </p:spTree>
    <p:extLst>
      <p:ext uri="{BB962C8B-B14F-4D97-AF65-F5344CB8AC3E}">
        <p14:creationId xmlns:p14="http://schemas.microsoft.com/office/powerpoint/2010/main" val="3640651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a:solidFill>
                  <a:srgbClr val="E7E6E6">
                    <a:lumMod val="50000"/>
                  </a:srgbClr>
                </a:solidFill>
                <a:latin typeface="Calibri" panose="020F0502020204030204"/>
              </a:rPr>
              <a:pPr defTabSz="914354">
                <a:defRPr/>
              </a:pPr>
              <a:t>2</a:t>
            </a:fld>
            <a:endParaRPr lang="en-US">
              <a:solidFill>
                <a:srgbClr val="E7E6E6">
                  <a:lumMod val="50000"/>
                </a:srgbClr>
              </a:solidFill>
              <a:latin typeface="Calibri" panose="020F0502020204030204"/>
            </a:endParaRPr>
          </a:p>
        </p:txBody>
      </p:sp>
      <p:sp>
        <p:nvSpPr>
          <p:cNvPr id="4" name="Title 3">
            <a:extLst>
              <a:ext uri="{FF2B5EF4-FFF2-40B4-BE49-F238E27FC236}">
                <a16:creationId xmlns:a16="http://schemas.microsoft.com/office/drawing/2014/main" id="{81EE7394-552F-4E60-8FD4-F927C2D6CC8A}"/>
              </a:ext>
            </a:extLst>
          </p:cNvPr>
          <p:cNvSpPr>
            <a:spLocks noGrp="1"/>
          </p:cNvSpPr>
          <p:nvPr>
            <p:ph type="title"/>
          </p:nvPr>
        </p:nvSpPr>
        <p:spPr/>
        <p:txBody>
          <a:bodyPr/>
          <a:lstStyle/>
          <a:p>
            <a:r>
              <a:rPr lang="en-US">
                <a:cs typeface="Calibri Light"/>
              </a:rPr>
              <a:t>Housekeeping</a:t>
            </a:r>
            <a:endParaRPr lang="en-US"/>
          </a:p>
        </p:txBody>
      </p:sp>
      <p:sp>
        <p:nvSpPr>
          <p:cNvPr id="2" name="TextBox 1">
            <a:extLst>
              <a:ext uri="{FF2B5EF4-FFF2-40B4-BE49-F238E27FC236}">
                <a16:creationId xmlns:a16="http://schemas.microsoft.com/office/drawing/2014/main" id="{68E15866-2154-44D3-BA1F-B02555779A73}"/>
              </a:ext>
            </a:extLst>
          </p:cNvPr>
          <p:cNvSpPr txBox="1"/>
          <p:nvPr/>
        </p:nvSpPr>
        <p:spPr>
          <a:xfrm>
            <a:off x="1171956" y="1159713"/>
            <a:ext cx="9694827" cy="3693319"/>
          </a:xfrm>
          <a:prstGeom prst="rect">
            <a:avLst/>
          </a:prstGeom>
          <a:noFill/>
        </p:spPr>
        <p:txBody>
          <a:bodyPr wrap="square" rtlCol="0" anchor="t">
            <a:spAutoFit/>
          </a:bodyPr>
          <a:lstStyle/>
          <a:p>
            <a:pPr defTabSz="914354">
              <a:defRPr/>
            </a:pPr>
            <a:endParaRPr lang="en-US">
              <a:solidFill>
                <a:prstClr val="black"/>
              </a:solidFill>
              <a:latin typeface="Calibri" panose="020F0502020204030204"/>
              <a:cs typeface="Calibri"/>
            </a:endParaRPr>
          </a:p>
          <a:p>
            <a:pPr marL="285750" indent="-285750" defTabSz="914354">
              <a:buFont typeface="Arial" panose="020B0604020202020204" pitchFamily="34" charset="0"/>
              <a:buChar char="•"/>
              <a:defRPr/>
            </a:pPr>
            <a:r>
              <a:rPr lang="en-US">
                <a:latin typeface="Calibri" panose="020F0502020204030204"/>
                <a:cs typeface="Calibri"/>
              </a:rPr>
              <a:t>Phone lines will not be open and will be on mute for the duration of the presentation.</a:t>
            </a:r>
          </a:p>
          <a:p>
            <a:pPr defTabSz="914354">
              <a:defRPr/>
            </a:pPr>
            <a:endParaRPr lang="en-US">
              <a:solidFill>
                <a:prstClr val="black"/>
              </a:solidFill>
              <a:latin typeface="Calibri" panose="020F0502020204030204"/>
              <a:cs typeface="Calibri"/>
            </a:endParaRPr>
          </a:p>
          <a:p>
            <a:pPr marL="285750" indent="-285750" defTabSz="914354">
              <a:buFont typeface="Arial" panose="020B0604020202020204" pitchFamily="34" charset="0"/>
              <a:buChar char="•"/>
              <a:defRPr/>
            </a:pPr>
            <a:r>
              <a:rPr lang="en-US">
                <a:latin typeface="Calibri" panose="020F0502020204030204"/>
                <a:cs typeface="Calibri"/>
              </a:rPr>
              <a:t>Staff will Monitor the Chat box. Please let us know if you cannot hear us or see the slides any time during the presentation.</a:t>
            </a:r>
          </a:p>
          <a:p>
            <a:pPr defTabSz="914354">
              <a:defRPr/>
            </a:pPr>
            <a:endParaRPr lang="en-US">
              <a:solidFill>
                <a:prstClr val="black"/>
              </a:solidFill>
              <a:latin typeface="Calibri" panose="020F0502020204030204"/>
              <a:cs typeface="Calibri"/>
            </a:endParaRPr>
          </a:p>
          <a:p>
            <a:pPr marL="285750" indent="-285750" defTabSz="914354">
              <a:buFont typeface="Arial" panose="020B0604020202020204" pitchFamily="34" charset="0"/>
              <a:buChar char="•"/>
              <a:defRPr/>
            </a:pPr>
            <a:r>
              <a:rPr lang="en-US">
                <a:latin typeface="Calibri" panose="020F0502020204030204"/>
                <a:cs typeface="Calibri"/>
              </a:rPr>
              <a:t>We will answer all questions at the end of the presentation.</a:t>
            </a:r>
          </a:p>
          <a:p>
            <a:pPr defTabSz="914354">
              <a:defRPr/>
            </a:pPr>
            <a:endParaRPr lang="en-US">
              <a:solidFill>
                <a:prstClr val="black"/>
              </a:solidFill>
              <a:latin typeface="Calibri" panose="020F0502020204030204"/>
              <a:cs typeface="Calibri"/>
            </a:endParaRPr>
          </a:p>
          <a:p>
            <a:pPr marL="285750" indent="-285750" defTabSz="914354">
              <a:buFont typeface="Arial" panose="020B0604020202020204" pitchFamily="34" charset="0"/>
              <a:buChar char="•"/>
              <a:defRPr/>
            </a:pPr>
            <a:r>
              <a:rPr lang="en-US">
                <a:latin typeface="Calibri" panose="020F0502020204030204"/>
                <a:cs typeface="Calibri"/>
              </a:rPr>
              <a:t>This Power Point Presentation along with the required templates will be posted on the CPUC website:  </a:t>
            </a:r>
            <a:r>
              <a:rPr lang="en-US">
                <a:ea typeface="+mn-lt"/>
                <a:cs typeface="+mn-lt"/>
                <a:hlinkClick r:id="rId3"/>
              </a:rPr>
              <a:t>https://www.cpuc.ca.gov/tncaccessadmin/</a:t>
            </a:r>
            <a:endParaRPr lang="en-US">
              <a:highlight>
                <a:srgbClr val="FFFF00"/>
              </a:highlight>
              <a:latin typeface="Calibri" panose="020F0502020204030204"/>
              <a:cs typeface="Calibri"/>
            </a:endParaRPr>
          </a:p>
          <a:p>
            <a:pPr defTabSz="914354">
              <a:defRPr/>
            </a:pPr>
            <a:endParaRPr lang="en-US">
              <a:solidFill>
                <a:prstClr val="black"/>
              </a:solidFill>
              <a:latin typeface="Calibri" panose="020F0502020204030204"/>
              <a:cs typeface="Calibri"/>
            </a:endParaRPr>
          </a:p>
          <a:p>
            <a:pPr marL="285750" indent="-285750" defTabSz="914354">
              <a:buFont typeface="Arial" panose="020B0604020202020204" pitchFamily="34" charset="0"/>
              <a:buChar char="•"/>
              <a:defRPr/>
            </a:pPr>
            <a:r>
              <a:rPr lang="en-US">
                <a:latin typeface="Calibri" panose="020F0502020204030204"/>
                <a:cs typeface="Calibri"/>
              </a:rPr>
              <a:t>If you have any additional questions after the training, please contract </a:t>
            </a:r>
            <a:r>
              <a:rPr lang="en-US">
                <a:latin typeface="Calibri" panose="020F0502020204030204"/>
                <a:cs typeface="Calibri"/>
                <a:hlinkClick r:id="rId4"/>
              </a:rPr>
              <a:t>TNCAccess@cpuc.ca.gov</a:t>
            </a:r>
            <a:r>
              <a:rPr lang="en-US">
                <a:latin typeface="Calibri" panose="020F0502020204030204"/>
                <a:cs typeface="Calibri"/>
              </a:rPr>
              <a:t>.</a:t>
            </a:r>
          </a:p>
          <a:p>
            <a:pPr defTabSz="914354">
              <a:defRPr/>
            </a:pPr>
            <a:endParaRPr lang="en-US">
              <a:solidFill>
                <a:prstClr val="black"/>
              </a:solidFill>
              <a:latin typeface="Calibri" panose="020F0502020204030204"/>
              <a:cs typeface="Calibri"/>
            </a:endParaRPr>
          </a:p>
        </p:txBody>
      </p:sp>
    </p:spTree>
    <p:extLst>
      <p:ext uri="{BB962C8B-B14F-4D97-AF65-F5344CB8AC3E}">
        <p14:creationId xmlns:p14="http://schemas.microsoft.com/office/powerpoint/2010/main" val="3932371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a:solidFill>
                  <a:srgbClr val="E7E6E6">
                    <a:lumMod val="50000"/>
                  </a:srgbClr>
                </a:solidFill>
                <a:latin typeface="Calibri" panose="020F0502020204030204"/>
              </a:rPr>
              <a:pPr defTabSz="914354">
                <a:defRPr/>
              </a:pPr>
              <a:t>20</a:t>
            </a:fld>
            <a:endParaRPr lang="en-US">
              <a:solidFill>
                <a:srgbClr val="E7E6E6">
                  <a:lumMod val="50000"/>
                </a:srgbClr>
              </a:solidFill>
              <a:latin typeface="Calibri" panose="020F0502020204030204"/>
            </a:endParaRPr>
          </a:p>
        </p:txBody>
      </p:sp>
      <p:sp>
        <p:nvSpPr>
          <p:cNvPr id="4" name="Title 3">
            <a:extLst>
              <a:ext uri="{FF2B5EF4-FFF2-40B4-BE49-F238E27FC236}">
                <a16:creationId xmlns:a16="http://schemas.microsoft.com/office/drawing/2014/main" id="{81EE7394-552F-4E60-8FD4-F927C2D6CC8A}"/>
              </a:ext>
            </a:extLst>
          </p:cNvPr>
          <p:cNvSpPr>
            <a:spLocks noGrp="1"/>
          </p:cNvSpPr>
          <p:nvPr>
            <p:ph type="title"/>
          </p:nvPr>
        </p:nvSpPr>
        <p:spPr/>
        <p:txBody>
          <a:bodyPr>
            <a:normAutofit/>
          </a:bodyPr>
          <a:lstStyle/>
          <a:p>
            <a:r>
              <a:rPr lang="en-US"/>
              <a:t>Phase 3 – Approval &amp; Disbursement (cont.)</a:t>
            </a:r>
          </a:p>
        </p:txBody>
      </p:sp>
      <p:sp>
        <p:nvSpPr>
          <p:cNvPr id="2" name="TextBox 1">
            <a:extLst>
              <a:ext uri="{FF2B5EF4-FFF2-40B4-BE49-F238E27FC236}">
                <a16:creationId xmlns:a16="http://schemas.microsoft.com/office/drawing/2014/main" id="{68E15866-2154-44D3-BA1F-B02555779A73}"/>
              </a:ext>
            </a:extLst>
          </p:cNvPr>
          <p:cNvSpPr txBox="1"/>
          <p:nvPr/>
        </p:nvSpPr>
        <p:spPr>
          <a:xfrm>
            <a:off x="1693334" y="1268490"/>
            <a:ext cx="10498666" cy="461665"/>
          </a:xfrm>
          <a:prstGeom prst="rect">
            <a:avLst/>
          </a:prstGeom>
          <a:solidFill>
            <a:schemeClr val="accent1"/>
          </a:solidFill>
        </p:spPr>
        <p:txBody>
          <a:bodyPr wrap="square" rtlCol="0">
            <a:spAutoFit/>
          </a:bodyPr>
          <a:lstStyle/>
          <a:p>
            <a:pPr defTabSz="914354">
              <a:defRPr/>
            </a:pPr>
            <a:r>
              <a:rPr lang="en-US" sz="2400" b="1">
                <a:solidFill>
                  <a:schemeClr val="bg1"/>
                </a:solidFill>
              </a:rPr>
              <a:t>Disbursement of Funds</a:t>
            </a:r>
          </a:p>
        </p:txBody>
      </p:sp>
      <p:sp>
        <p:nvSpPr>
          <p:cNvPr id="7" name="TextBox 6">
            <a:extLst>
              <a:ext uri="{FF2B5EF4-FFF2-40B4-BE49-F238E27FC236}">
                <a16:creationId xmlns:a16="http://schemas.microsoft.com/office/drawing/2014/main" id="{C253B7D0-673C-4C5C-A002-56EE63A5D488}"/>
              </a:ext>
            </a:extLst>
          </p:cNvPr>
          <p:cNvSpPr txBox="1"/>
          <p:nvPr/>
        </p:nvSpPr>
        <p:spPr>
          <a:xfrm>
            <a:off x="1171956" y="2274838"/>
            <a:ext cx="9848088" cy="4278094"/>
          </a:xfrm>
          <a:prstGeom prst="rect">
            <a:avLst/>
          </a:prstGeom>
          <a:noFill/>
        </p:spPr>
        <p:txBody>
          <a:bodyPr wrap="square" rtlCol="0">
            <a:spAutoFit/>
          </a:bodyPr>
          <a:lstStyle/>
          <a:p>
            <a:pPr marL="742937" lvl="1" indent="-285737" defTabSz="914354">
              <a:buFont typeface="Arial" panose="020B0604020202020204" pitchFamily="34" charset="0"/>
              <a:buChar char="•"/>
              <a:defRPr/>
            </a:pPr>
            <a:r>
              <a:rPr lang="en-US" sz="2800" b="1">
                <a:solidFill>
                  <a:prstClr val="black"/>
                </a:solidFill>
              </a:rPr>
              <a:t>A </a:t>
            </a:r>
            <a:r>
              <a:rPr lang="en-US" sz="2800" b="1" u="sng">
                <a:solidFill>
                  <a:prstClr val="black"/>
                </a:solidFill>
              </a:rPr>
              <a:t>Funding Agreement</a:t>
            </a:r>
            <a:r>
              <a:rPr lang="en-US" sz="2800" b="1">
                <a:solidFill>
                  <a:prstClr val="black"/>
                </a:solidFill>
              </a:rPr>
              <a:t>, which sets forth the terms and conditions of the funding, shall be executed between the CPUC and AFA before the approved funds can be disbursed.</a:t>
            </a:r>
          </a:p>
          <a:p>
            <a:pPr lvl="1" defTabSz="914354">
              <a:defRPr/>
            </a:pPr>
            <a:endParaRPr lang="en-US" sz="2800" b="1">
              <a:solidFill>
                <a:prstClr val="black"/>
              </a:solidFill>
            </a:endParaRPr>
          </a:p>
          <a:p>
            <a:pPr marL="742937" lvl="1" indent="-285737" defTabSz="914354">
              <a:buFont typeface="Arial" panose="020B0604020202020204" pitchFamily="34" charset="0"/>
              <a:buChar char="•"/>
              <a:defRPr/>
            </a:pPr>
            <a:r>
              <a:rPr lang="en-US" sz="2800" b="1">
                <a:solidFill>
                  <a:prstClr val="black"/>
                </a:solidFill>
              </a:rPr>
              <a:t>Commission staff will then initiate the disbursement process within the CPUC’s Fiscal Office. Note that the </a:t>
            </a:r>
            <a:r>
              <a:rPr lang="en-US" sz="2800" b="1" u="sng">
                <a:solidFill>
                  <a:prstClr val="black"/>
                </a:solidFill>
              </a:rPr>
              <a:t>State Controller’s Office</a:t>
            </a:r>
            <a:r>
              <a:rPr lang="en-US" sz="2800" b="1">
                <a:solidFill>
                  <a:prstClr val="black"/>
                </a:solidFill>
              </a:rPr>
              <a:t>, not the CPUC, will disburse payment to the AFAs in the form of a check. </a:t>
            </a:r>
          </a:p>
          <a:p>
            <a:pPr marL="742937" lvl="1" indent="-285737" defTabSz="914354">
              <a:buFont typeface="Arial" panose="020B0604020202020204" pitchFamily="34" charset="0"/>
              <a:buChar char="•"/>
              <a:defRPr/>
            </a:pPr>
            <a:endParaRPr lang="en-US" sz="2400" b="1">
              <a:solidFill>
                <a:prstClr val="black"/>
              </a:solidFill>
            </a:endParaRPr>
          </a:p>
          <a:p>
            <a:pPr lvl="1" defTabSz="914354">
              <a:defRPr/>
            </a:pPr>
            <a:r>
              <a:rPr lang="en-US" sz="2400" b="1">
                <a:solidFill>
                  <a:prstClr val="black"/>
                </a:solidFill>
              </a:rPr>
              <a:t> </a:t>
            </a:r>
          </a:p>
        </p:txBody>
      </p:sp>
    </p:spTree>
    <p:extLst>
      <p:ext uri="{BB962C8B-B14F-4D97-AF65-F5344CB8AC3E}">
        <p14:creationId xmlns:p14="http://schemas.microsoft.com/office/powerpoint/2010/main" val="1023383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a:solidFill>
                  <a:srgbClr val="E7E6E6">
                    <a:lumMod val="50000"/>
                  </a:srgbClr>
                </a:solidFill>
                <a:latin typeface="Calibri" panose="020F0502020204030204"/>
              </a:rPr>
              <a:pPr defTabSz="914354">
                <a:defRPr/>
              </a:pPr>
              <a:t>21</a:t>
            </a:fld>
            <a:endParaRPr lang="en-US">
              <a:solidFill>
                <a:srgbClr val="E7E6E6">
                  <a:lumMod val="50000"/>
                </a:srgbClr>
              </a:solidFill>
              <a:latin typeface="Calibri" panose="020F0502020204030204"/>
            </a:endParaRPr>
          </a:p>
        </p:txBody>
      </p:sp>
      <p:sp>
        <p:nvSpPr>
          <p:cNvPr id="4" name="Title 3">
            <a:extLst>
              <a:ext uri="{FF2B5EF4-FFF2-40B4-BE49-F238E27FC236}">
                <a16:creationId xmlns:a16="http://schemas.microsoft.com/office/drawing/2014/main" id="{81EE7394-552F-4E60-8FD4-F927C2D6CC8A}"/>
              </a:ext>
            </a:extLst>
          </p:cNvPr>
          <p:cNvSpPr>
            <a:spLocks noGrp="1"/>
          </p:cNvSpPr>
          <p:nvPr>
            <p:ph type="title"/>
          </p:nvPr>
        </p:nvSpPr>
        <p:spPr/>
        <p:txBody>
          <a:bodyPr>
            <a:normAutofit/>
          </a:bodyPr>
          <a:lstStyle/>
          <a:p>
            <a:r>
              <a:rPr lang="en-US"/>
              <a:t>Phase 4 – Data Reporting Requirements</a:t>
            </a:r>
          </a:p>
        </p:txBody>
      </p:sp>
      <p:sp>
        <p:nvSpPr>
          <p:cNvPr id="2" name="TextBox 1">
            <a:extLst>
              <a:ext uri="{FF2B5EF4-FFF2-40B4-BE49-F238E27FC236}">
                <a16:creationId xmlns:a16="http://schemas.microsoft.com/office/drawing/2014/main" id="{68E15866-2154-44D3-BA1F-B02555779A73}"/>
              </a:ext>
            </a:extLst>
          </p:cNvPr>
          <p:cNvSpPr txBox="1"/>
          <p:nvPr/>
        </p:nvSpPr>
        <p:spPr>
          <a:xfrm>
            <a:off x="1693334" y="1268490"/>
            <a:ext cx="10498666" cy="461665"/>
          </a:xfrm>
          <a:prstGeom prst="rect">
            <a:avLst/>
          </a:prstGeom>
          <a:solidFill>
            <a:schemeClr val="accent1"/>
          </a:solidFill>
        </p:spPr>
        <p:txBody>
          <a:bodyPr wrap="square" rtlCol="0">
            <a:spAutoFit/>
          </a:bodyPr>
          <a:lstStyle/>
          <a:p>
            <a:pPr defTabSz="914354">
              <a:defRPr/>
            </a:pPr>
            <a:r>
              <a:rPr lang="en-US" sz="2400" b="1">
                <a:solidFill>
                  <a:schemeClr val="bg1"/>
                </a:solidFill>
              </a:rPr>
              <a:t>Consolidated Quarterly Reports from Access Providers</a:t>
            </a:r>
          </a:p>
        </p:txBody>
      </p:sp>
      <p:sp>
        <p:nvSpPr>
          <p:cNvPr id="7" name="TextBox 6">
            <a:extLst>
              <a:ext uri="{FF2B5EF4-FFF2-40B4-BE49-F238E27FC236}">
                <a16:creationId xmlns:a16="http://schemas.microsoft.com/office/drawing/2014/main" id="{C253B7D0-673C-4C5C-A002-56EE63A5D488}"/>
              </a:ext>
            </a:extLst>
          </p:cNvPr>
          <p:cNvSpPr txBox="1"/>
          <p:nvPr/>
        </p:nvSpPr>
        <p:spPr>
          <a:xfrm>
            <a:off x="1171956" y="2014609"/>
            <a:ext cx="10498666" cy="4093428"/>
          </a:xfrm>
          <a:prstGeom prst="rect">
            <a:avLst/>
          </a:prstGeom>
          <a:noFill/>
        </p:spPr>
        <p:txBody>
          <a:bodyPr wrap="square" rtlCol="0">
            <a:spAutoFit/>
          </a:bodyPr>
          <a:lstStyle/>
          <a:p>
            <a:pPr lvl="1" defTabSz="914354">
              <a:defRPr/>
            </a:pPr>
            <a:r>
              <a:rPr lang="en-US" sz="2000" b="1">
                <a:solidFill>
                  <a:prstClr val="black"/>
                </a:solidFill>
              </a:rPr>
              <a:t>The consolidated data reports are due 45 days after the end of each quarter (May 15, August 15, November 15, February 15) and include the following:</a:t>
            </a:r>
          </a:p>
          <a:p>
            <a:pPr marL="1200137" lvl="2" indent="-285737" defTabSz="914354">
              <a:buFont typeface="Arial" panose="020B0604020202020204" pitchFamily="34" charset="0"/>
              <a:buChar char="•"/>
              <a:defRPr/>
            </a:pPr>
            <a:r>
              <a:rPr lang="en-US" sz="2000" b="1">
                <a:solidFill>
                  <a:prstClr val="black"/>
                </a:solidFill>
              </a:rPr>
              <a:t>Number of WAVs in operation</a:t>
            </a:r>
          </a:p>
          <a:p>
            <a:pPr marL="1200137" lvl="2" indent="-285737" defTabSz="914354">
              <a:buFont typeface="Arial" panose="020B0604020202020204" pitchFamily="34" charset="0"/>
              <a:buChar char="•"/>
              <a:defRPr/>
            </a:pPr>
            <a:r>
              <a:rPr lang="en-US" sz="2000" b="1">
                <a:solidFill>
                  <a:prstClr val="black"/>
                </a:solidFill>
              </a:rPr>
              <a:t>Number and percentage of WAV trips completed, not accepted, cancelled by passenger, cancelled due to passenger no-show, and cancelled by driver</a:t>
            </a:r>
          </a:p>
          <a:p>
            <a:pPr marL="1200137" lvl="2" indent="-285737" defTabSz="914354">
              <a:buFont typeface="Arial" panose="020B0604020202020204" pitchFamily="34" charset="0"/>
              <a:buChar char="•"/>
              <a:defRPr/>
            </a:pPr>
            <a:r>
              <a:rPr lang="en-US" sz="2000" b="1">
                <a:solidFill>
                  <a:prstClr val="black"/>
                </a:solidFill>
              </a:rPr>
              <a:t>Completed WAV trip request response times in deciles</a:t>
            </a:r>
          </a:p>
          <a:p>
            <a:pPr marL="1200137" lvl="2" indent="-285737" defTabSz="914354">
              <a:buFont typeface="Arial" panose="020B0604020202020204" pitchFamily="34" charset="0"/>
              <a:buChar char="•"/>
              <a:defRPr/>
            </a:pPr>
            <a:r>
              <a:rPr lang="en-US" sz="2000" b="1">
                <a:solidFill>
                  <a:prstClr val="black"/>
                </a:solidFill>
              </a:rPr>
              <a:t>Evidence of outreach </a:t>
            </a:r>
          </a:p>
          <a:p>
            <a:pPr marL="1200137" lvl="2" indent="-285737" defTabSz="914354">
              <a:buFont typeface="Arial" panose="020B0604020202020204" pitchFamily="34" charset="0"/>
              <a:buChar char="•"/>
              <a:defRPr/>
            </a:pPr>
            <a:r>
              <a:rPr lang="en-US" sz="2000" b="1">
                <a:solidFill>
                  <a:prstClr val="black"/>
                </a:solidFill>
              </a:rPr>
              <a:t>Certification of WAV driver training within the past three years</a:t>
            </a:r>
          </a:p>
          <a:p>
            <a:pPr marL="1200137" lvl="2" indent="-285737" defTabSz="914354">
              <a:buFont typeface="Arial" panose="020B0604020202020204" pitchFamily="34" charset="0"/>
              <a:buChar char="•"/>
              <a:defRPr/>
            </a:pPr>
            <a:r>
              <a:rPr lang="en-US" sz="2000" b="1">
                <a:solidFill>
                  <a:prstClr val="black"/>
                </a:solidFill>
              </a:rPr>
              <a:t>Report of WAV driver training programs used and number of WAV drivers that completed the training</a:t>
            </a:r>
          </a:p>
          <a:p>
            <a:pPr marL="1200137" lvl="2" indent="-285737" defTabSz="914354">
              <a:buFont typeface="Arial" panose="020B0604020202020204" pitchFamily="34" charset="0"/>
              <a:buChar char="•"/>
              <a:defRPr/>
            </a:pPr>
            <a:r>
              <a:rPr lang="en-US" sz="2000" b="1">
                <a:solidFill>
                  <a:prstClr val="black"/>
                </a:solidFill>
              </a:rPr>
              <a:t>Certify that all WAVs have been inspected and approved to conform with the ADA accessibility specifications within the past year.</a:t>
            </a:r>
          </a:p>
          <a:p>
            <a:pPr marL="1200137" lvl="2" indent="-285737" defTabSz="914354">
              <a:buFont typeface="Arial" panose="020B0604020202020204" pitchFamily="34" charset="0"/>
              <a:buChar char="•"/>
              <a:defRPr/>
            </a:pPr>
            <a:r>
              <a:rPr lang="en-US" sz="2000" b="1">
                <a:solidFill>
                  <a:prstClr val="black"/>
                </a:solidFill>
              </a:rPr>
              <a:t>Number of complaints</a:t>
            </a:r>
          </a:p>
        </p:txBody>
      </p:sp>
      <p:sp>
        <p:nvSpPr>
          <p:cNvPr id="5" name="TextBox 4">
            <a:extLst>
              <a:ext uri="{FF2B5EF4-FFF2-40B4-BE49-F238E27FC236}">
                <a16:creationId xmlns:a16="http://schemas.microsoft.com/office/drawing/2014/main" id="{DA599F93-3E06-4823-894E-8AED6627EB4B}"/>
              </a:ext>
            </a:extLst>
          </p:cNvPr>
          <p:cNvSpPr txBox="1"/>
          <p:nvPr/>
        </p:nvSpPr>
        <p:spPr>
          <a:xfrm>
            <a:off x="1365766" y="6211669"/>
            <a:ext cx="9638031" cy="646331"/>
          </a:xfrm>
          <a:prstGeom prst="rect">
            <a:avLst/>
          </a:prstGeom>
          <a:noFill/>
        </p:spPr>
        <p:txBody>
          <a:bodyPr wrap="square" rtlCol="0">
            <a:spAutoFit/>
          </a:bodyPr>
          <a:lstStyle/>
          <a:p>
            <a:r>
              <a:rPr lang="en-US" b="1" i="1"/>
              <a:t>To access the TNC data template visit: </a:t>
            </a:r>
            <a:r>
              <a:rPr lang="en-US" b="1" i="1">
                <a:hlinkClick r:id="rId3"/>
              </a:rPr>
              <a:t>https://www.cpuc.ca.gov/tncaccessAL/</a:t>
            </a:r>
            <a:endParaRPr lang="en-US" b="1" i="1"/>
          </a:p>
          <a:p>
            <a:r>
              <a:rPr lang="en-US" b="1" i="1"/>
              <a:t> </a:t>
            </a:r>
          </a:p>
        </p:txBody>
      </p:sp>
    </p:spTree>
    <p:extLst>
      <p:ext uri="{BB962C8B-B14F-4D97-AF65-F5344CB8AC3E}">
        <p14:creationId xmlns:p14="http://schemas.microsoft.com/office/powerpoint/2010/main" val="505451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a:solidFill>
                  <a:srgbClr val="E7E6E6">
                    <a:lumMod val="50000"/>
                  </a:srgbClr>
                </a:solidFill>
                <a:latin typeface="Calibri" panose="020F0502020204030204"/>
              </a:rPr>
              <a:pPr defTabSz="914354">
                <a:defRPr/>
              </a:pPr>
              <a:t>22</a:t>
            </a:fld>
            <a:endParaRPr lang="en-US">
              <a:solidFill>
                <a:srgbClr val="E7E6E6">
                  <a:lumMod val="50000"/>
                </a:srgbClr>
              </a:solidFill>
              <a:latin typeface="Calibri" panose="020F0502020204030204"/>
            </a:endParaRPr>
          </a:p>
        </p:txBody>
      </p:sp>
      <p:sp>
        <p:nvSpPr>
          <p:cNvPr id="4" name="Title 3">
            <a:extLst>
              <a:ext uri="{FF2B5EF4-FFF2-40B4-BE49-F238E27FC236}">
                <a16:creationId xmlns:a16="http://schemas.microsoft.com/office/drawing/2014/main" id="{81EE7394-552F-4E60-8FD4-F927C2D6CC8A}"/>
              </a:ext>
            </a:extLst>
          </p:cNvPr>
          <p:cNvSpPr>
            <a:spLocks noGrp="1"/>
          </p:cNvSpPr>
          <p:nvPr>
            <p:ph type="title"/>
          </p:nvPr>
        </p:nvSpPr>
        <p:spPr/>
        <p:txBody>
          <a:bodyPr>
            <a:normAutofit/>
          </a:bodyPr>
          <a:lstStyle/>
          <a:p>
            <a:r>
              <a:rPr lang="en-US"/>
              <a:t>Phase 4 – Data Reporting Requirements (cont.)</a:t>
            </a:r>
          </a:p>
        </p:txBody>
      </p:sp>
      <p:sp>
        <p:nvSpPr>
          <p:cNvPr id="2" name="TextBox 1">
            <a:extLst>
              <a:ext uri="{FF2B5EF4-FFF2-40B4-BE49-F238E27FC236}">
                <a16:creationId xmlns:a16="http://schemas.microsoft.com/office/drawing/2014/main" id="{68E15866-2154-44D3-BA1F-B02555779A73}"/>
              </a:ext>
            </a:extLst>
          </p:cNvPr>
          <p:cNvSpPr txBox="1"/>
          <p:nvPr/>
        </p:nvSpPr>
        <p:spPr>
          <a:xfrm>
            <a:off x="1693334" y="1268490"/>
            <a:ext cx="10498666" cy="461665"/>
          </a:xfrm>
          <a:prstGeom prst="rect">
            <a:avLst/>
          </a:prstGeom>
          <a:solidFill>
            <a:schemeClr val="accent1"/>
          </a:solidFill>
        </p:spPr>
        <p:txBody>
          <a:bodyPr wrap="square" rtlCol="0">
            <a:spAutoFit/>
          </a:bodyPr>
          <a:lstStyle/>
          <a:p>
            <a:pPr defTabSz="914354">
              <a:defRPr/>
            </a:pPr>
            <a:r>
              <a:rPr lang="en-US" sz="2400" b="1">
                <a:solidFill>
                  <a:schemeClr val="bg1"/>
                </a:solidFill>
              </a:rPr>
              <a:t>Amount of Access Funds</a:t>
            </a:r>
          </a:p>
        </p:txBody>
      </p:sp>
      <p:sp>
        <p:nvSpPr>
          <p:cNvPr id="7" name="TextBox 6">
            <a:extLst>
              <a:ext uri="{FF2B5EF4-FFF2-40B4-BE49-F238E27FC236}">
                <a16:creationId xmlns:a16="http://schemas.microsoft.com/office/drawing/2014/main" id="{C253B7D0-673C-4C5C-A002-56EE63A5D488}"/>
              </a:ext>
            </a:extLst>
          </p:cNvPr>
          <p:cNvSpPr txBox="1"/>
          <p:nvPr/>
        </p:nvSpPr>
        <p:spPr>
          <a:xfrm>
            <a:off x="1187998" y="2459504"/>
            <a:ext cx="9255412" cy="3046988"/>
          </a:xfrm>
          <a:prstGeom prst="rect">
            <a:avLst/>
          </a:prstGeom>
          <a:noFill/>
        </p:spPr>
        <p:txBody>
          <a:bodyPr wrap="square" rtlCol="0">
            <a:spAutoFit/>
          </a:bodyPr>
          <a:lstStyle/>
          <a:p>
            <a:pPr marL="800100" lvl="1" indent="-342900" defTabSz="914354">
              <a:buFont typeface="Arial" panose="020B0604020202020204" pitchFamily="34" charset="0"/>
              <a:buChar char="•"/>
              <a:defRPr/>
            </a:pPr>
            <a:r>
              <a:rPr lang="en-US" sz="3200" b="1">
                <a:solidFill>
                  <a:prstClr val="black"/>
                </a:solidFill>
              </a:rPr>
              <a:t>The amount of Access Funds requested by and distributed to access providers shall be reported on a quarterly basis.</a:t>
            </a:r>
          </a:p>
          <a:p>
            <a:pPr lvl="1" defTabSz="914354">
              <a:defRPr/>
            </a:pPr>
            <a:endParaRPr lang="en-US" sz="3200" b="1">
              <a:solidFill>
                <a:prstClr val="black"/>
              </a:solidFill>
            </a:endParaRPr>
          </a:p>
          <a:p>
            <a:pPr marL="800100" lvl="1" indent="-342900" defTabSz="914354">
              <a:buFont typeface="Arial" panose="020B0604020202020204" pitchFamily="34" charset="0"/>
              <a:buChar char="•"/>
              <a:defRPr/>
            </a:pPr>
            <a:r>
              <a:rPr lang="en-US" sz="3200" b="1">
                <a:solidFill>
                  <a:prstClr val="black"/>
                </a:solidFill>
              </a:rPr>
              <a:t>Due 45 days after the end of each quarter (May 15, August 15, November 15, February 15).</a:t>
            </a:r>
          </a:p>
        </p:txBody>
      </p:sp>
    </p:spTree>
    <p:extLst>
      <p:ext uri="{BB962C8B-B14F-4D97-AF65-F5344CB8AC3E}">
        <p14:creationId xmlns:p14="http://schemas.microsoft.com/office/powerpoint/2010/main" val="3331031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a:solidFill>
                  <a:srgbClr val="E7E6E6">
                    <a:lumMod val="50000"/>
                  </a:srgbClr>
                </a:solidFill>
                <a:latin typeface="Calibri" panose="020F0502020204030204"/>
              </a:rPr>
              <a:pPr defTabSz="914354">
                <a:defRPr/>
              </a:pPr>
              <a:t>23</a:t>
            </a:fld>
            <a:endParaRPr lang="en-US">
              <a:solidFill>
                <a:srgbClr val="E7E6E6">
                  <a:lumMod val="50000"/>
                </a:srgbClr>
              </a:solidFill>
              <a:latin typeface="Calibri" panose="020F0502020204030204"/>
            </a:endParaRPr>
          </a:p>
        </p:txBody>
      </p:sp>
      <p:sp>
        <p:nvSpPr>
          <p:cNvPr id="4" name="Title 3">
            <a:extLst>
              <a:ext uri="{FF2B5EF4-FFF2-40B4-BE49-F238E27FC236}">
                <a16:creationId xmlns:a16="http://schemas.microsoft.com/office/drawing/2014/main" id="{81EE7394-552F-4E60-8FD4-F927C2D6CC8A}"/>
              </a:ext>
            </a:extLst>
          </p:cNvPr>
          <p:cNvSpPr>
            <a:spLocks noGrp="1"/>
          </p:cNvSpPr>
          <p:nvPr>
            <p:ph type="title"/>
          </p:nvPr>
        </p:nvSpPr>
        <p:spPr/>
        <p:txBody>
          <a:bodyPr>
            <a:normAutofit/>
          </a:bodyPr>
          <a:lstStyle/>
          <a:p>
            <a:r>
              <a:rPr lang="en-US"/>
              <a:t>Phase 4 – Data Reporting Requirements (cont.)</a:t>
            </a:r>
          </a:p>
        </p:txBody>
      </p:sp>
      <p:sp>
        <p:nvSpPr>
          <p:cNvPr id="2" name="TextBox 1">
            <a:extLst>
              <a:ext uri="{FF2B5EF4-FFF2-40B4-BE49-F238E27FC236}">
                <a16:creationId xmlns:a16="http://schemas.microsoft.com/office/drawing/2014/main" id="{68E15866-2154-44D3-BA1F-B02555779A73}"/>
              </a:ext>
            </a:extLst>
          </p:cNvPr>
          <p:cNvSpPr txBox="1"/>
          <p:nvPr/>
        </p:nvSpPr>
        <p:spPr>
          <a:xfrm>
            <a:off x="1693334" y="1268490"/>
            <a:ext cx="10498666" cy="461665"/>
          </a:xfrm>
          <a:prstGeom prst="rect">
            <a:avLst/>
          </a:prstGeom>
          <a:solidFill>
            <a:schemeClr val="accent1"/>
          </a:solidFill>
        </p:spPr>
        <p:txBody>
          <a:bodyPr wrap="square" rtlCol="0">
            <a:spAutoFit/>
          </a:bodyPr>
          <a:lstStyle/>
          <a:p>
            <a:pPr defTabSz="914354">
              <a:defRPr/>
            </a:pPr>
            <a:r>
              <a:rPr lang="en-US" sz="2400" b="1">
                <a:solidFill>
                  <a:schemeClr val="bg1"/>
                </a:solidFill>
              </a:rPr>
              <a:t>Progress of Access Providers</a:t>
            </a:r>
          </a:p>
        </p:txBody>
      </p:sp>
      <p:sp>
        <p:nvSpPr>
          <p:cNvPr id="7" name="TextBox 6">
            <a:extLst>
              <a:ext uri="{FF2B5EF4-FFF2-40B4-BE49-F238E27FC236}">
                <a16:creationId xmlns:a16="http://schemas.microsoft.com/office/drawing/2014/main" id="{C253B7D0-673C-4C5C-A002-56EE63A5D488}"/>
              </a:ext>
            </a:extLst>
          </p:cNvPr>
          <p:cNvSpPr txBox="1"/>
          <p:nvPr/>
        </p:nvSpPr>
        <p:spPr>
          <a:xfrm>
            <a:off x="1187997" y="2459504"/>
            <a:ext cx="9839393" cy="3539430"/>
          </a:xfrm>
          <a:prstGeom prst="rect">
            <a:avLst/>
          </a:prstGeom>
          <a:noFill/>
        </p:spPr>
        <p:txBody>
          <a:bodyPr wrap="square" rtlCol="0">
            <a:spAutoFit/>
          </a:bodyPr>
          <a:lstStyle/>
          <a:p>
            <a:pPr marL="800100" lvl="1" indent="-342900" defTabSz="914354">
              <a:buFont typeface="Arial" panose="020B0604020202020204" pitchFamily="34" charset="0"/>
              <a:buChar char="•"/>
              <a:defRPr/>
            </a:pPr>
            <a:r>
              <a:rPr lang="en-US" sz="2800" b="1">
                <a:solidFill>
                  <a:prstClr val="black"/>
                </a:solidFill>
              </a:rPr>
              <a:t>A brief description of the progress made by selected access providers shall be reported on a quarterly basis:</a:t>
            </a:r>
          </a:p>
          <a:p>
            <a:pPr marL="1257300" lvl="2" indent="-342900" defTabSz="914354">
              <a:buFont typeface="Arial" panose="020B0604020202020204" pitchFamily="34" charset="0"/>
              <a:buChar char="•"/>
              <a:defRPr/>
            </a:pPr>
            <a:r>
              <a:rPr lang="en-US" sz="2800" b="1">
                <a:solidFill>
                  <a:prstClr val="black"/>
                </a:solidFill>
              </a:rPr>
              <a:t>Status of projects</a:t>
            </a:r>
          </a:p>
          <a:p>
            <a:pPr marL="1257300" lvl="2" indent="-342900" defTabSz="914354">
              <a:buFont typeface="Arial" panose="020B0604020202020204" pitchFamily="34" charset="0"/>
              <a:buChar char="•"/>
              <a:defRPr/>
            </a:pPr>
            <a:r>
              <a:rPr lang="en-US" sz="2800" b="1">
                <a:solidFill>
                  <a:prstClr val="black"/>
                </a:solidFill>
              </a:rPr>
              <a:t>Compliance or reporting issues</a:t>
            </a:r>
          </a:p>
          <a:p>
            <a:pPr marL="1257300" lvl="2" indent="-342900" defTabSz="914354">
              <a:buFont typeface="Arial" panose="020B0604020202020204" pitchFamily="34" charset="0"/>
              <a:buChar char="•"/>
              <a:defRPr/>
            </a:pPr>
            <a:r>
              <a:rPr lang="en-US" sz="2800" b="1">
                <a:solidFill>
                  <a:prstClr val="black"/>
                </a:solidFill>
              </a:rPr>
              <a:t>Other challenges encountered </a:t>
            </a:r>
          </a:p>
          <a:p>
            <a:pPr lvl="1" defTabSz="914354">
              <a:defRPr/>
            </a:pPr>
            <a:endParaRPr lang="en-US" sz="2800" b="1">
              <a:solidFill>
                <a:prstClr val="black"/>
              </a:solidFill>
            </a:endParaRPr>
          </a:p>
          <a:p>
            <a:pPr marL="800100" lvl="1" indent="-342900" defTabSz="914354">
              <a:buFont typeface="Arial" panose="020B0604020202020204" pitchFamily="34" charset="0"/>
              <a:buChar char="•"/>
              <a:defRPr/>
            </a:pPr>
            <a:r>
              <a:rPr lang="en-US" sz="2800" b="1">
                <a:solidFill>
                  <a:prstClr val="black"/>
                </a:solidFill>
              </a:rPr>
              <a:t>Due 45 days after the end of each quarter (May 15, August 15, November 15, February 15). </a:t>
            </a:r>
          </a:p>
        </p:txBody>
      </p:sp>
    </p:spTree>
    <p:extLst>
      <p:ext uri="{BB962C8B-B14F-4D97-AF65-F5344CB8AC3E}">
        <p14:creationId xmlns:p14="http://schemas.microsoft.com/office/powerpoint/2010/main" val="875547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a:solidFill>
                  <a:srgbClr val="E7E6E6">
                    <a:lumMod val="50000"/>
                  </a:srgbClr>
                </a:solidFill>
                <a:latin typeface="Calibri" panose="020F0502020204030204"/>
              </a:rPr>
              <a:pPr defTabSz="914354">
                <a:defRPr/>
              </a:pPr>
              <a:t>24</a:t>
            </a:fld>
            <a:endParaRPr lang="en-US">
              <a:solidFill>
                <a:srgbClr val="E7E6E6">
                  <a:lumMod val="50000"/>
                </a:srgbClr>
              </a:solidFill>
              <a:latin typeface="Calibri" panose="020F0502020204030204"/>
            </a:endParaRPr>
          </a:p>
        </p:txBody>
      </p:sp>
      <p:sp>
        <p:nvSpPr>
          <p:cNvPr id="4" name="Title 3">
            <a:extLst>
              <a:ext uri="{FF2B5EF4-FFF2-40B4-BE49-F238E27FC236}">
                <a16:creationId xmlns:a16="http://schemas.microsoft.com/office/drawing/2014/main" id="{81EE7394-552F-4E60-8FD4-F927C2D6CC8A}"/>
              </a:ext>
            </a:extLst>
          </p:cNvPr>
          <p:cNvSpPr>
            <a:spLocks noGrp="1"/>
          </p:cNvSpPr>
          <p:nvPr>
            <p:ph type="title"/>
          </p:nvPr>
        </p:nvSpPr>
        <p:spPr/>
        <p:txBody>
          <a:bodyPr>
            <a:normAutofit/>
          </a:bodyPr>
          <a:lstStyle/>
          <a:p>
            <a:r>
              <a:rPr lang="en-US"/>
              <a:t>Next Steps</a:t>
            </a:r>
          </a:p>
        </p:txBody>
      </p:sp>
      <p:sp>
        <p:nvSpPr>
          <p:cNvPr id="7" name="TextBox 6">
            <a:extLst>
              <a:ext uri="{FF2B5EF4-FFF2-40B4-BE49-F238E27FC236}">
                <a16:creationId xmlns:a16="http://schemas.microsoft.com/office/drawing/2014/main" id="{C253B7D0-673C-4C5C-A002-56EE63A5D488}"/>
              </a:ext>
            </a:extLst>
          </p:cNvPr>
          <p:cNvSpPr txBox="1"/>
          <p:nvPr/>
        </p:nvSpPr>
        <p:spPr>
          <a:xfrm>
            <a:off x="1176303" y="1355457"/>
            <a:ext cx="9839393" cy="4832092"/>
          </a:xfrm>
          <a:prstGeom prst="rect">
            <a:avLst/>
          </a:prstGeom>
          <a:noFill/>
        </p:spPr>
        <p:txBody>
          <a:bodyPr wrap="square" rtlCol="0" anchor="t">
            <a:spAutoFit/>
          </a:bodyPr>
          <a:lstStyle/>
          <a:p>
            <a:pPr marL="800100" lvl="1" indent="-342900" defTabSz="914354">
              <a:buFont typeface="Arial" panose="020B0604020202020204" pitchFamily="34" charset="0"/>
              <a:buChar char="•"/>
              <a:defRPr/>
            </a:pPr>
            <a:r>
              <a:rPr lang="en-US" sz="2800" b="1" dirty="0">
                <a:solidFill>
                  <a:schemeClr val="accent1"/>
                </a:solidFill>
              </a:rPr>
              <a:t>For MPOs/RTPAs/CTCs that have already indicated interest to become AFA:</a:t>
            </a:r>
          </a:p>
          <a:p>
            <a:pPr marL="1885950" lvl="3" indent="-514350" defTabSz="914354">
              <a:buFont typeface="+mj-lt"/>
              <a:buAutoNum type="arabicPeriod"/>
              <a:defRPr/>
            </a:pPr>
            <a:r>
              <a:rPr lang="en-US" sz="2800" b="1" dirty="0"/>
              <a:t>Staff will confirm with you next week via email</a:t>
            </a:r>
            <a:endParaRPr lang="en-US" sz="2800" b="1" dirty="0">
              <a:cs typeface="Calibri"/>
            </a:endParaRPr>
          </a:p>
          <a:p>
            <a:pPr marL="1885950" lvl="3" indent="-514350" defTabSz="914354">
              <a:buFont typeface="+mj-lt"/>
              <a:buAutoNum type="arabicPeriod"/>
              <a:defRPr/>
            </a:pPr>
            <a:r>
              <a:rPr lang="en-US" sz="2800" b="1" dirty="0"/>
              <a:t>Move to Phase 2 – Develop the programmatic plans</a:t>
            </a:r>
            <a:endParaRPr lang="en-US" sz="2800" b="1" dirty="0">
              <a:cs typeface="Calibri"/>
            </a:endParaRPr>
          </a:p>
          <a:p>
            <a:pPr marL="1885950" lvl="3" indent="-514350" defTabSz="914354">
              <a:buFont typeface="+mj-lt"/>
              <a:buAutoNum type="arabicPeriod"/>
              <a:defRPr/>
            </a:pPr>
            <a:r>
              <a:rPr lang="en-US" sz="2800" b="1" dirty="0"/>
              <a:t>Submit the plans by July 30 </a:t>
            </a:r>
          </a:p>
          <a:p>
            <a:pPr marL="800100" marR="0" lvl="1"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4C609E"/>
                </a:solidFill>
                <a:latin typeface="Calibri" panose="020F0502020204030204"/>
              </a:rPr>
              <a:t>For those who are still in the process of deciding:</a:t>
            </a:r>
          </a:p>
          <a:p>
            <a:pPr marL="1885950" marR="0" lvl="3" indent="-514350" algn="l" defTabSz="914354" rtl="0" eaLnBrk="1" fontAlgn="auto" latinLnBrk="0" hangingPunct="1">
              <a:lnSpc>
                <a:spcPct val="100000"/>
              </a:lnSpc>
              <a:spcBef>
                <a:spcPts val="0"/>
              </a:spcBef>
              <a:spcAft>
                <a:spcPts val="0"/>
              </a:spcAft>
              <a:buClrTx/>
              <a:buSzTx/>
              <a:buFont typeface="+mj-lt"/>
              <a:buAutoNum type="arabicPeriod"/>
              <a:tabLst/>
              <a:defRPr/>
            </a:pPr>
            <a:r>
              <a:rPr lang="en-US" sz="2800" b="1" dirty="0"/>
              <a:t>Notify Staff by July 10 whether your agency wants to become an AFA </a:t>
            </a:r>
          </a:p>
          <a:p>
            <a:pPr marL="1885950" marR="0" lvl="3" indent="-514350" algn="l" defTabSz="914354" rtl="0" eaLnBrk="1" fontAlgn="auto" latinLnBrk="0" hangingPunct="1">
              <a:lnSpc>
                <a:spcPct val="100000"/>
              </a:lnSpc>
              <a:spcBef>
                <a:spcPts val="0"/>
              </a:spcBef>
              <a:spcAft>
                <a:spcPts val="0"/>
              </a:spcAft>
              <a:buClrTx/>
              <a:buSzTx/>
              <a:buFont typeface="+mj-lt"/>
              <a:buAutoNum type="arabicPeriod"/>
              <a:tabLst/>
              <a:defRPr/>
            </a:pPr>
            <a:r>
              <a:rPr lang="en-US" sz="2800" b="1" dirty="0"/>
              <a:t>Staff will confirm with you via email next week</a:t>
            </a:r>
          </a:p>
          <a:p>
            <a:pPr marL="1885950" marR="0" lvl="3" indent="-514350" algn="l" defTabSz="914354" rtl="0" eaLnBrk="1" fontAlgn="auto" latinLnBrk="0" hangingPunct="1">
              <a:lnSpc>
                <a:spcPct val="100000"/>
              </a:lnSpc>
              <a:spcBef>
                <a:spcPts val="0"/>
              </a:spcBef>
              <a:spcAft>
                <a:spcPts val="0"/>
              </a:spcAft>
              <a:buClrTx/>
              <a:buSzTx/>
              <a:buFont typeface="+mj-lt"/>
              <a:buAutoNum type="arabicPeriod"/>
              <a:tabLst/>
              <a:defRPr/>
            </a:pPr>
            <a:r>
              <a:rPr lang="en-US" sz="2800" b="1" dirty="0"/>
              <a:t>Move to Phase 2 – Develop the programmatic plans</a:t>
            </a:r>
          </a:p>
          <a:p>
            <a:pPr marL="1885950" marR="0" lvl="3" indent="-514350" algn="l" defTabSz="914354" rtl="0" eaLnBrk="1" fontAlgn="auto" latinLnBrk="0" hangingPunct="1">
              <a:lnSpc>
                <a:spcPct val="100000"/>
              </a:lnSpc>
              <a:spcBef>
                <a:spcPts val="0"/>
              </a:spcBef>
              <a:spcAft>
                <a:spcPts val="0"/>
              </a:spcAft>
              <a:buClrTx/>
              <a:buSzTx/>
              <a:buFont typeface="+mj-lt"/>
              <a:buAutoNum type="arabicPeriod"/>
              <a:tabLst/>
              <a:defRPr/>
            </a:pPr>
            <a:r>
              <a:rPr lang="en-US" sz="2800" b="1" dirty="0">
                <a:cs typeface="Calibri"/>
              </a:rPr>
              <a:t>S</a:t>
            </a:r>
            <a:r>
              <a:rPr lang="en-US" sz="2800" b="1" dirty="0"/>
              <a:t>ubmit the plans by July 30</a:t>
            </a:r>
            <a:endParaRPr lang="en-US" sz="2800" b="1" dirty="0">
              <a:cs typeface="Calibri"/>
            </a:endParaRPr>
          </a:p>
        </p:txBody>
      </p:sp>
    </p:spTree>
    <p:extLst>
      <p:ext uri="{BB962C8B-B14F-4D97-AF65-F5344CB8AC3E}">
        <p14:creationId xmlns:p14="http://schemas.microsoft.com/office/powerpoint/2010/main" val="2672301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a:solidFill>
                  <a:srgbClr val="E7E6E6">
                    <a:lumMod val="50000"/>
                  </a:srgbClr>
                </a:solidFill>
                <a:latin typeface="Calibri" panose="020F0502020204030204"/>
              </a:rPr>
              <a:pPr defTabSz="914354">
                <a:defRPr/>
              </a:pPr>
              <a:t>25</a:t>
            </a:fld>
            <a:endParaRPr lang="en-US">
              <a:solidFill>
                <a:srgbClr val="E7E6E6">
                  <a:lumMod val="50000"/>
                </a:srgbClr>
              </a:solidFill>
              <a:latin typeface="Calibri" panose="020F0502020204030204"/>
            </a:endParaRPr>
          </a:p>
        </p:txBody>
      </p:sp>
      <p:sp>
        <p:nvSpPr>
          <p:cNvPr id="4" name="Title 3">
            <a:extLst>
              <a:ext uri="{FF2B5EF4-FFF2-40B4-BE49-F238E27FC236}">
                <a16:creationId xmlns:a16="http://schemas.microsoft.com/office/drawing/2014/main" id="{81EE7394-552F-4E60-8FD4-F927C2D6CC8A}"/>
              </a:ext>
            </a:extLst>
          </p:cNvPr>
          <p:cNvSpPr>
            <a:spLocks noGrp="1"/>
          </p:cNvSpPr>
          <p:nvPr>
            <p:ph type="title"/>
          </p:nvPr>
        </p:nvSpPr>
        <p:spPr/>
        <p:txBody>
          <a:bodyPr/>
          <a:lstStyle/>
          <a:p>
            <a:r>
              <a:rPr lang="en-US"/>
              <a:t>Summary of Required Information/Documents</a:t>
            </a:r>
          </a:p>
        </p:txBody>
      </p:sp>
      <p:sp>
        <p:nvSpPr>
          <p:cNvPr id="2" name="TextBox 1">
            <a:extLst>
              <a:ext uri="{FF2B5EF4-FFF2-40B4-BE49-F238E27FC236}">
                <a16:creationId xmlns:a16="http://schemas.microsoft.com/office/drawing/2014/main" id="{68E15866-2154-44D3-BA1F-B02555779A73}"/>
              </a:ext>
            </a:extLst>
          </p:cNvPr>
          <p:cNvSpPr txBox="1"/>
          <p:nvPr/>
        </p:nvSpPr>
        <p:spPr>
          <a:xfrm>
            <a:off x="1171956" y="1121295"/>
            <a:ext cx="9848088" cy="4801314"/>
          </a:xfrm>
          <a:prstGeom prst="rect">
            <a:avLst/>
          </a:prstGeom>
          <a:noFill/>
        </p:spPr>
        <p:txBody>
          <a:bodyPr wrap="square" rtlCol="0">
            <a:spAutoFit/>
          </a:bodyPr>
          <a:lstStyle/>
          <a:p>
            <a:pPr marL="285737" indent="-285737" defTabSz="914354">
              <a:buFont typeface="Arial" panose="020B0604020202020204" pitchFamily="34" charset="0"/>
              <a:buChar char="•"/>
              <a:defRPr/>
            </a:pPr>
            <a:r>
              <a:rPr lang="en-US" b="1">
                <a:solidFill>
                  <a:prstClr val="black"/>
                </a:solidFill>
              </a:rPr>
              <a:t>Phase 1: Deadline July 10</a:t>
            </a:r>
          </a:p>
          <a:p>
            <a:pPr marL="742950" lvl="1" indent="-285750" defTabSz="914354">
              <a:buFont typeface="Wingdings" panose="05000000000000000000" pitchFamily="2" charset="2"/>
              <a:buChar char="ü"/>
              <a:defRPr/>
            </a:pPr>
            <a:r>
              <a:rPr lang="en-US" b="1">
                <a:solidFill>
                  <a:prstClr val="black"/>
                </a:solidFill>
              </a:rPr>
              <a:t>Notify via email to Commission staff if interested to become AFA</a:t>
            </a:r>
          </a:p>
          <a:p>
            <a:pPr lvl="1" defTabSz="914354">
              <a:defRPr/>
            </a:pPr>
            <a:endParaRPr lang="en-US">
              <a:solidFill>
                <a:prstClr val="black"/>
              </a:solidFill>
              <a:latin typeface="Calibri" panose="020F0502020204030204"/>
            </a:endParaRPr>
          </a:p>
          <a:p>
            <a:pPr marL="285737" indent="-285737" defTabSz="914354">
              <a:buFont typeface="Arial" panose="020B0604020202020204" pitchFamily="34" charset="0"/>
              <a:buChar char="•"/>
              <a:defRPr/>
            </a:pPr>
            <a:r>
              <a:rPr lang="en-US" b="1">
                <a:solidFill>
                  <a:prstClr val="black"/>
                </a:solidFill>
              </a:rPr>
              <a:t>Phase 2: Deadline July 30</a:t>
            </a:r>
          </a:p>
          <a:p>
            <a:pPr marL="742950" lvl="1" indent="-285750" defTabSz="914354">
              <a:buFont typeface="Wingdings" panose="05000000000000000000" pitchFamily="2" charset="2"/>
              <a:buChar char="ü"/>
              <a:defRPr/>
            </a:pPr>
            <a:r>
              <a:rPr lang="en-US" b="1">
                <a:solidFill>
                  <a:prstClr val="black"/>
                </a:solidFill>
                <a:latin typeface="Calibri" panose="020F0502020204030204"/>
              </a:rPr>
              <a:t>Application Form </a:t>
            </a:r>
          </a:p>
          <a:p>
            <a:pPr marL="1200150" lvl="2" indent="-285750" defTabSz="914354">
              <a:buFont typeface="Wingdings" panose="05000000000000000000" pitchFamily="2" charset="2"/>
              <a:buChar char="Ø"/>
              <a:defRPr/>
            </a:pPr>
            <a:r>
              <a:rPr lang="en-US" b="1">
                <a:solidFill>
                  <a:prstClr val="black"/>
                </a:solidFill>
                <a:latin typeface="Calibri" panose="020F0502020204030204"/>
              </a:rPr>
              <a:t>Applicant Info</a:t>
            </a:r>
          </a:p>
          <a:p>
            <a:pPr marL="1200150" lvl="2" indent="-285750" defTabSz="914354">
              <a:buFont typeface="Wingdings" panose="05000000000000000000" pitchFamily="2" charset="2"/>
              <a:buChar char="Ø"/>
              <a:defRPr/>
            </a:pPr>
            <a:r>
              <a:rPr lang="en-US" b="1">
                <a:solidFill>
                  <a:prstClr val="black"/>
                </a:solidFill>
                <a:latin typeface="Calibri" panose="020F0502020204030204"/>
              </a:rPr>
              <a:t>Programmatic Plan</a:t>
            </a:r>
          </a:p>
          <a:p>
            <a:pPr marL="742950" lvl="1" indent="-285750" defTabSz="914354">
              <a:buFont typeface="Wingdings" panose="05000000000000000000" pitchFamily="2" charset="2"/>
              <a:buChar char="ü"/>
              <a:defRPr/>
            </a:pPr>
            <a:r>
              <a:rPr lang="en-US" b="1">
                <a:solidFill>
                  <a:prstClr val="black"/>
                </a:solidFill>
                <a:latin typeface="Calibri" panose="020F0502020204030204"/>
              </a:rPr>
              <a:t>Annual Certification/Affidavit Form</a:t>
            </a:r>
          </a:p>
          <a:p>
            <a:pPr marL="742950" lvl="1" indent="-285750" defTabSz="914354">
              <a:buFont typeface="Wingdings" panose="05000000000000000000" pitchFamily="2" charset="2"/>
              <a:buChar char="ü"/>
              <a:defRPr/>
            </a:pPr>
            <a:r>
              <a:rPr lang="en-US" b="1">
                <a:solidFill>
                  <a:prstClr val="black"/>
                </a:solidFill>
                <a:latin typeface="Calibri" panose="020F0502020204030204"/>
              </a:rPr>
              <a:t>STD 204 Form</a:t>
            </a:r>
          </a:p>
          <a:p>
            <a:pPr lvl="1" defTabSz="914354">
              <a:defRPr/>
            </a:pPr>
            <a:endParaRPr lang="en-US">
              <a:solidFill>
                <a:prstClr val="black"/>
              </a:solidFill>
              <a:latin typeface="Calibri" panose="020F0502020204030204"/>
            </a:endParaRPr>
          </a:p>
          <a:p>
            <a:pPr marL="285737" indent="-285737" defTabSz="914354">
              <a:buFont typeface="Arial" panose="020B0604020202020204" pitchFamily="34" charset="0"/>
              <a:buChar char="•"/>
              <a:defRPr/>
            </a:pPr>
            <a:r>
              <a:rPr lang="en-US" b="1">
                <a:solidFill>
                  <a:prstClr val="black"/>
                </a:solidFill>
                <a:latin typeface="Calibri" panose="020F0502020204030204"/>
              </a:rPr>
              <a:t>Phase 3: Deadline November 30</a:t>
            </a:r>
          </a:p>
          <a:p>
            <a:pPr marL="800100" lvl="1" indent="-342900" defTabSz="914354">
              <a:buFont typeface="Wingdings" panose="05000000000000000000" pitchFamily="2" charset="2"/>
              <a:buChar char="ü"/>
              <a:defRPr/>
            </a:pPr>
            <a:r>
              <a:rPr lang="en-US" b="1">
                <a:solidFill>
                  <a:prstClr val="black"/>
                </a:solidFill>
                <a:latin typeface="Calibri" panose="020F0502020204030204"/>
              </a:rPr>
              <a:t>Funding Agreement </a:t>
            </a:r>
          </a:p>
          <a:p>
            <a:pPr lvl="1" defTabSz="914354">
              <a:defRPr/>
            </a:pPr>
            <a:endParaRPr lang="en-US" b="1">
              <a:solidFill>
                <a:prstClr val="black"/>
              </a:solidFill>
              <a:latin typeface="Calibri" panose="020F0502020204030204"/>
            </a:endParaRPr>
          </a:p>
          <a:p>
            <a:pPr marL="285737" indent="-285737" defTabSz="914354">
              <a:buFont typeface="Arial" panose="020B0604020202020204" pitchFamily="34" charset="0"/>
              <a:buChar char="•"/>
              <a:defRPr/>
            </a:pPr>
            <a:r>
              <a:rPr lang="en-US" b="1">
                <a:solidFill>
                  <a:prstClr val="black"/>
                </a:solidFill>
                <a:latin typeface="Calibri" panose="020F0502020204030204"/>
              </a:rPr>
              <a:t>Phase 4: Deadline February 15, May 15, August 15, November 15</a:t>
            </a:r>
          </a:p>
          <a:p>
            <a:pPr marL="742950" lvl="1" indent="-285750" defTabSz="914354">
              <a:buFont typeface="Wingdings" panose="05000000000000000000" pitchFamily="2" charset="2"/>
              <a:buChar char="ü"/>
              <a:defRPr/>
            </a:pPr>
            <a:r>
              <a:rPr lang="en-US" b="1">
                <a:solidFill>
                  <a:prstClr val="black"/>
                </a:solidFill>
                <a:latin typeface="Calibri" panose="020F0502020204030204"/>
              </a:rPr>
              <a:t>Quarterly Reports from Access Providers </a:t>
            </a:r>
            <a:r>
              <a:rPr lang="en-US" b="1">
                <a:solidFill>
                  <a:prstClr val="black"/>
                </a:solidFill>
                <a:latin typeface="Calibri" panose="020F0502020204030204"/>
                <a:hlinkClick r:id="rId3"/>
              </a:rPr>
              <a:t>(see TNC’s data template for example)</a:t>
            </a:r>
            <a:endParaRPr lang="en-US" b="1">
              <a:solidFill>
                <a:prstClr val="black"/>
              </a:solidFill>
              <a:latin typeface="Calibri" panose="020F0502020204030204"/>
            </a:endParaRPr>
          </a:p>
          <a:p>
            <a:pPr marL="742950" lvl="1" indent="-285750" defTabSz="914354">
              <a:buFont typeface="Wingdings" panose="05000000000000000000" pitchFamily="2" charset="2"/>
              <a:buChar char="ü"/>
              <a:defRPr/>
            </a:pPr>
            <a:r>
              <a:rPr lang="en-US" b="1">
                <a:solidFill>
                  <a:prstClr val="black"/>
                </a:solidFill>
                <a:latin typeface="Calibri" panose="020F0502020204030204"/>
              </a:rPr>
              <a:t>Amount of Access Funds requested by and distributed</a:t>
            </a:r>
          </a:p>
          <a:p>
            <a:pPr marL="742950" lvl="1" indent="-285750" defTabSz="914354">
              <a:buFont typeface="Wingdings" panose="05000000000000000000" pitchFamily="2" charset="2"/>
              <a:buChar char="ü"/>
              <a:defRPr/>
            </a:pPr>
            <a:r>
              <a:rPr lang="en-US" b="1">
                <a:solidFill>
                  <a:prstClr val="black"/>
                </a:solidFill>
                <a:latin typeface="Calibri" panose="020F0502020204030204"/>
              </a:rPr>
              <a:t>Progress of selected Access Providers</a:t>
            </a:r>
          </a:p>
        </p:txBody>
      </p:sp>
      <p:sp>
        <p:nvSpPr>
          <p:cNvPr id="5" name="TextBox 4">
            <a:extLst>
              <a:ext uri="{FF2B5EF4-FFF2-40B4-BE49-F238E27FC236}">
                <a16:creationId xmlns:a16="http://schemas.microsoft.com/office/drawing/2014/main" id="{70577163-8FA5-42C7-956A-0A74760E6B6F}"/>
              </a:ext>
            </a:extLst>
          </p:cNvPr>
          <p:cNvSpPr txBox="1"/>
          <p:nvPr/>
        </p:nvSpPr>
        <p:spPr>
          <a:xfrm>
            <a:off x="340420" y="6304508"/>
            <a:ext cx="10679624" cy="584775"/>
          </a:xfrm>
          <a:prstGeom prst="rect">
            <a:avLst/>
          </a:prstGeom>
          <a:noFill/>
        </p:spPr>
        <p:txBody>
          <a:bodyPr wrap="square" rtlCol="0">
            <a:spAutoFit/>
          </a:bodyPr>
          <a:lstStyle/>
          <a:p>
            <a:pPr defTabSz="914354">
              <a:defRPr/>
            </a:pPr>
            <a:r>
              <a:rPr lang="en-US" sz="1600" b="1" i="1">
                <a:solidFill>
                  <a:prstClr val="black"/>
                </a:solidFill>
                <a:latin typeface="Calibri" panose="020F0502020204030204"/>
              </a:rPr>
              <a:t>To download the application form and other documents related to AFA visit: </a:t>
            </a:r>
            <a:r>
              <a:rPr lang="en-US" sz="1600" b="1" i="1">
                <a:solidFill>
                  <a:prstClr val="black"/>
                </a:solidFill>
                <a:latin typeface="Calibri" panose="020F0502020204030204"/>
                <a:hlinkClick r:id="rId4"/>
              </a:rPr>
              <a:t>https://www.cpuc.ca.gov/tncaccessadmin/</a:t>
            </a:r>
            <a:endParaRPr lang="en-US" sz="1600" b="1" i="1">
              <a:solidFill>
                <a:prstClr val="black"/>
              </a:solidFill>
              <a:latin typeface="Calibri" panose="020F0502020204030204"/>
            </a:endParaRPr>
          </a:p>
          <a:p>
            <a:pPr defTabSz="914354">
              <a:defRPr/>
            </a:pPr>
            <a:r>
              <a:rPr lang="en-US" sz="1600" b="1" i="1">
                <a:solidFill>
                  <a:prstClr val="black"/>
                </a:solidFill>
                <a:latin typeface="Calibri" panose="020F0502020204030204"/>
              </a:rPr>
              <a:t>  </a:t>
            </a:r>
          </a:p>
        </p:txBody>
      </p:sp>
    </p:spTree>
    <p:extLst>
      <p:ext uri="{BB962C8B-B14F-4D97-AF65-F5344CB8AC3E}">
        <p14:creationId xmlns:p14="http://schemas.microsoft.com/office/powerpoint/2010/main" val="2422515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a:solidFill>
                  <a:srgbClr val="E7E6E6">
                    <a:lumMod val="50000"/>
                  </a:srgbClr>
                </a:solidFill>
                <a:latin typeface="Calibri" panose="020F0502020204030204"/>
              </a:rPr>
              <a:pPr defTabSz="914354">
                <a:defRPr/>
              </a:pPr>
              <a:t>26</a:t>
            </a:fld>
            <a:endParaRPr lang="en-US">
              <a:solidFill>
                <a:srgbClr val="E7E6E6">
                  <a:lumMod val="50000"/>
                </a:srgbClr>
              </a:solidFill>
              <a:latin typeface="Calibri" panose="020F0502020204030204"/>
            </a:endParaRPr>
          </a:p>
        </p:txBody>
      </p:sp>
      <p:sp>
        <p:nvSpPr>
          <p:cNvPr id="4" name="Title 3">
            <a:extLst>
              <a:ext uri="{FF2B5EF4-FFF2-40B4-BE49-F238E27FC236}">
                <a16:creationId xmlns:a16="http://schemas.microsoft.com/office/drawing/2014/main" id="{81EE7394-552F-4E60-8FD4-F927C2D6CC8A}"/>
              </a:ext>
            </a:extLst>
          </p:cNvPr>
          <p:cNvSpPr>
            <a:spLocks noGrp="1"/>
          </p:cNvSpPr>
          <p:nvPr>
            <p:ph type="title"/>
          </p:nvPr>
        </p:nvSpPr>
        <p:spPr/>
        <p:txBody>
          <a:bodyPr/>
          <a:lstStyle/>
          <a:p>
            <a:r>
              <a:rPr lang="en-US"/>
              <a:t>Links to Program Resources</a:t>
            </a:r>
          </a:p>
        </p:txBody>
      </p:sp>
      <p:sp>
        <p:nvSpPr>
          <p:cNvPr id="2" name="TextBox 1">
            <a:extLst>
              <a:ext uri="{FF2B5EF4-FFF2-40B4-BE49-F238E27FC236}">
                <a16:creationId xmlns:a16="http://schemas.microsoft.com/office/drawing/2014/main" id="{68E15866-2154-44D3-BA1F-B02555779A73}"/>
              </a:ext>
            </a:extLst>
          </p:cNvPr>
          <p:cNvSpPr txBox="1"/>
          <p:nvPr/>
        </p:nvSpPr>
        <p:spPr>
          <a:xfrm>
            <a:off x="1171956" y="823186"/>
            <a:ext cx="9848088" cy="5940088"/>
          </a:xfrm>
          <a:prstGeom prst="rect">
            <a:avLst/>
          </a:prstGeom>
          <a:noFill/>
        </p:spPr>
        <p:txBody>
          <a:bodyPr wrap="square" rtlCol="0">
            <a:spAutoFit/>
          </a:bodyPr>
          <a:lstStyle/>
          <a:p>
            <a:pPr marL="285737" indent="-285737" defTabSz="914354">
              <a:buFont typeface="Arial" panose="020B0604020202020204" pitchFamily="34" charset="0"/>
              <a:buChar char="•"/>
              <a:defRPr/>
            </a:pPr>
            <a:endParaRPr lang="en-US" b="1">
              <a:solidFill>
                <a:prstClr val="black"/>
              </a:solidFill>
              <a:latin typeface="Calibri" panose="020F0502020204030204"/>
            </a:endParaRPr>
          </a:p>
          <a:p>
            <a:pPr defTabSz="914354">
              <a:defRPr/>
            </a:pPr>
            <a:r>
              <a:rPr lang="en-US" sz="2800" b="1">
                <a:solidFill>
                  <a:prstClr val="black"/>
                </a:solidFill>
                <a:latin typeface="Calibri" panose="020F0502020204030204"/>
                <a:hlinkClick r:id="rId3"/>
              </a:rPr>
              <a:t>Senate Bill 1376</a:t>
            </a:r>
            <a:endParaRPr lang="en-US" sz="2800" b="1">
              <a:solidFill>
                <a:prstClr val="black"/>
              </a:solidFill>
              <a:latin typeface="Calibri" panose="020F0502020204030204"/>
            </a:endParaRPr>
          </a:p>
          <a:p>
            <a:pPr defTabSz="914354">
              <a:defRPr/>
            </a:pPr>
            <a:r>
              <a:rPr lang="en-US" sz="2400">
                <a:solidFill>
                  <a:prstClr val="black"/>
                </a:solidFill>
                <a:latin typeface="Calibri" panose="020F0502020204030204"/>
              </a:rPr>
              <a:t>To establish a program relating to accessibility for persons with disabilities, including wheelchair users who need a WAV.</a:t>
            </a:r>
          </a:p>
          <a:p>
            <a:pPr defTabSz="914354">
              <a:defRPr/>
            </a:pPr>
            <a:endParaRPr lang="en-US" sz="2800" b="1">
              <a:solidFill>
                <a:prstClr val="black"/>
              </a:solidFill>
              <a:latin typeface="Calibri" panose="020F0502020204030204"/>
            </a:endParaRPr>
          </a:p>
          <a:p>
            <a:pPr defTabSz="914354">
              <a:defRPr/>
            </a:pPr>
            <a:r>
              <a:rPr lang="en-US" sz="2800" b="1">
                <a:solidFill>
                  <a:prstClr val="black"/>
                </a:solidFill>
                <a:latin typeface="Calibri" panose="020F0502020204030204"/>
                <a:hlinkClick r:id="rId4"/>
              </a:rPr>
              <a:t>D.20-03-007</a:t>
            </a:r>
            <a:endParaRPr lang="en-US" sz="2800" b="1">
              <a:solidFill>
                <a:prstClr val="black"/>
              </a:solidFill>
              <a:latin typeface="Calibri" panose="020F0502020204030204"/>
            </a:endParaRPr>
          </a:p>
          <a:p>
            <a:pPr defTabSz="914354">
              <a:defRPr/>
            </a:pPr>
            <a:r>
              <a:rPr lang="en-US" sz="2400">
                <a:solidFill>
                  <a:prstClr val="black"/>
                </a:solidFill>
                <a:latin typeface="Calibri" panose="020F0502020204030204"/>
              </a:rPr>
              <a:t>Track 2 Decision establishes rules and requirements of Senate Bill 1376.</a:t>
            </a:r>
          </a:p>
          <a:p>
            <a:pPr defTabSz="914354">
              <a:defRPr/>
            </a:pPr>
            <a:r>
              <a:rPr lang="en-US" sz="2800" b="1">
                <a:solidFill>
                  <a:prstClr val="black"/>
                </a:solidFill>
                <a:latin typeface="Calibri" panose="020F0502020204030204"/>
              </a:rPr>
              <a:t> </a:t>
            </a:r>
          </a:p>
          <a:p>
            <a:pPr defTabSz="914354">
              <a:defRPr/>
            </a:pPr>
            <a:r>
              <a:rPr lang="en-US" sz="2800" b="1">
                <a:solidFill>
                  <a:prstClr val="black"/>
                </a:solidFill>
                <a:latin typeface="Calibri" panose="020F0502020204030204"/>
                <a:hlinkClick r:id="rId5"/>
              </a:rPr>
              <a:t>AFA Guidelines and Application form</a:t>
            </a:r>
            <a:endParaRPr lang="en-US" sz="2800" b="1">
              <a:solidFill>
                <a:prstClr val="black"/>
              </a:solidFill>
              <a:highlight>
                <a:srgbClr val="FFFF00"/>
              </a:highlight>
              <a:latin typeface="Calibri" panose="020F0502020204030204"/>
            </a:endParaRPr>
          </a:p>
          <a:p>
            <a:pPr defTabSz="914354">
              <a:defRPr/>
            </a:pPr>
            <a:r>
              <a:rPr lang="en-US" sz="2400">
                <a:solidFill>
                  <a:prstClr val="black"/>
                </a:solidFill>
                <a:latin typeface="Calibri" panose="020F0502020204030204"/>
              </a:rPr>
              <a:t>Step-by-step guide in addition to forms to use when applying</a:t>
            </a:r>
          </a:p>
          <a:p>
            <a:pPr defTabSz="914354">
              <a:defRPr/>
            </a:pPr>
            <a:endParaRPr lang="en-US" sz="2400">
              <a:solidFill>
                <a:prstClr val="black"/>
              </a:solidFill>
              <a:latin typeface="Calibri" panose="020F0502020204030204"/>
            </a:endParaRPr>
          </a:p>
          <a:p>
            <a:pPr defTabSz="914354">
              <a:defRPr/>
            </a:pPr>
            <a:r>
              <a:rPr lang="en-US" sz="2800" b="1">
                <a:solidFill>
                  <a:prstClr val="black"/>
                </a:solidFill>
                <a:latin typeface="Calibri" panose="020F0502020204030204"/>
                <a:hlinkClick r:id="rId6"/>
              </a:rPr>
              <a:t>Proceeding Information</a:t>
            </a:r>
            <a:endParaRPr lang="en-US" sz="2800" b="1">
              <a:solidFill>
                <a:prstClr val="black"/>
              </a:solidFill>
              <a:latin typeface="Calibri" panose="020F0502020204030204"/>
            </a:endParaRPr>
          </a:p>
          <a:p>
            <a:pPr defTabSz="914354">
              <a:defRPr/>
            </a:pPr>
            <a:r>
              <a:rPr lang="en-US" sz="2400">
                <a:solidFill>
                  <a:prstClr val="black"/>
                </a:solidFill>
                <a:latin typeface="Calibri" panose="020F0502020204030204"/>
              </a:rPr>
              <a:t>To be added to the service list, or to become a party to the proceeding (R.19.02-012).</a:t>
            </a:r>
          </a:p>
          <a:p>
            <a:pPr marL="457178" lvl="1" defTabSz="914354">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4045142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a:solidFill>
                  <a:srgbClr val="E7E6E6">
                    <a:lumMod val="50000"/>
                  </a:srgbClr>
                </a:solidFill>
                <a:latin typeface="Calibri" panose="020F0502020204030204"/>
              </a:rPr>
              <a:pPr defTabSz="914354">
                <a:defRPr/>
              </a:pPr>
              <a:t>27</a:t>
            </a:fld>
            <a:endParaRPr lang="en-US">
              <a:solidFill>
                <a:srgbClr val="E7E6E6">
                  <a:lumMod val="50000"/>
                </a:srgbClr>
              </a:solidFill>
              <a:latin typeface="Calibri" panose="020F0502020204030204"/>
            </a:endParaRPr>
          </a:p>
        </p:txBody>
      </p:sp>
      <p:sp>
        <p:nvSpPr>
          <p:cNvPr id="2" name="TextBox 1">
            <a:extLst>
              <a:ext uri="{FF2B5EF4-FFF2-40B4-BE49-F238E27FC236}">
                <a16:creationId xmlns:a16="http://schemas.microsoft.com/office/drawing/2014/main" id="{68E15866-2154-44D3-BA1F-B02555779A73}"/>
              </a:ext>
            </a:extLst>
          </p:cNvPr>
          <p:cNvSpPr txBox="1"/>
          <p:nvPr/>
        </p:nvSpPr>
        <p:spPr>
          <a:xfrm>
            <a:off x="1505712" y="2240678"/>
            <a:ext cx="9848088" cy="2585323"/>
          </a:xfrm>
          <a:prstGeom prst="rect">
            <a:avLst/>
          </a:prstGeom>
          <a:noFill/>
        </p:spPr>
        <p:txBody>
          <a:bodyPr wrap="square" rtlCol="0">
            <a:spAutoFit/>
          </a:bodyPr>
          <a:lstStyle/>
          <a:p>
            <a:pPr marL="285737" indent="-285737" defTabSz="914354">
              <a:buFont typeface="Arial" panose="020B0604020202020204" pitchFamily="34" charset="0"/>
              <a:buChar char="•"/>
              <a:defRPr/>
            </a:pPr>
            <a:endParaRPr lang="en-US" b="1">
              <a:solidFill>
                <a:prstClr val="black"/>
              </a:solidFill>
              <a:latin typeface="Calibri" panose="020F0502020204030204"/>
            </a:endParaRPr>
          </a:p>
          <a:p>
            <a:pPr algn="ctr" defTabSz="914354">
              <a:defRPr/>
            </a:pPr>
            <a:r>
              <a:rPr lang="en-US" sz="5400" b="1">
                <a:solidFill>
                  <a:prstClr val="black"/>
                </a:solidFill>
                <a:latin typeface="Calibri" panose="020F0502020204030204"/>
              </a:rPr>
              <a:t>Thank you!</a:t>
            </a:r>
          </a:p>
          <a:p>
            <a:pPr algn="ctr" defTabSz="914354">
              <a:defRPr/>
            </a:pPr>
            <a:r>
              <a:rPr lang="en-US" sz="5400" b="1">
                <a:solidFill>
                  <a:prstClr val="black"/>
                </a:solidFill>
                <a:latin typeface="Calibri" panose="020F0502020204030204"/>
              </a:rPr>
              <a:t>Questions or Comments</a:t>
            </a:r>
          </a:p>
          <a:p>
            <a:pPr defTabSz="914354">
              <a:defRPr/>
            </a:pPr>
            <a:endParaRPr lang="en-US" b="1">
              <a:solidFill>
                <a:prstClr val="black"/>
              </a:solidFill>
              <a:latin typeface="Calibri" panose="020F0502020204030204"/>
            </a:endParaRPr>
          </a:p>
          <a:p>
            <a:pPr marL="457178" lvl="1" defTabSz="914354">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4014593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a:solidFill>
                  <a:srgbClr val="E7E6E6">
                    <a:lumMod val="50000"/>
                  </a:srgbClr>
                </a:solidFill>
                <a:latin typeface="Calibri" panose="020F0502020204030204"/>
              </a:rPr>
              <a:pPr defTabSz="914354">
                <a:defRPr/>
              </a:pPr>
              <a:t>28</a:t>
            </a:fld>
            <a:endParaRPr lang="en-US">
              <a:solidFill>
                <a:srgbClr val="E7E6E6">
                  <a:lumMod val="50000"/>
                </a:srgbClr>
              </a:solidFill>
              <a:latin typeface="Calibri" panose="020F0502020204030204"/>
            </a:endParaRPr>
          </a:p>
        </p:txBody>
      </p:sp>
      <p:sp>
        <p:nvSpPr>
          <p:cNvPr id="2" name="TextBox 1">
            <a:extLst>
              <a:ext uri="{FF2B5EF4-FFF2-40B4-BE49-F238E27FC236}">
                <a16:creationId xmlns:a16="http://schemas.microsoft.com/office/drawing/2014/main" id="{68E15866-2154-44D3-BA1F-B02555779A73}"/>
              </a:ext>
            </a:extLst>
          </p:cNvPr>
          <p:cNvSpPr txBox="1"/>
          <p:nvPr/>
        </p:nvSpPr>
        <p:spPr>
          <a:xfrm>
            <a:off x="1170432" y="1207008"/>
            <a:ext cx="9848088" cy="2246769"/>
          </a:xfrm>
          <a:prstGeom prst="rect">
            <a:avLst/>
          </a:prstGeom>
          <a:noFill/>
        </p:spPr>
        <p:txBody>
          <a:bodyPr wrap="square" rtlCol="0">
            <a:spAutoFit/>
          </a:bodyPr>
          <a:lstStyle/>
          <a:p>
            <a:pPr algn="ctr" defTabSz="914354">
              <a:defRPr/>
            </a:pPr>
            <a:r>
              <a:rPr lang="en-US" sz="2800" b="1">
                <a:solidFill>
                  <a:prstClr val="black"/>
                </a:solidFill>
                <a:latin typeface="Calibri" panose="020F0502020204030204"/>
              </a:rPr>
              <a:t>Thank you!</a:t>
            </a:r>
          </a:p>
          <a:p>
            <a:pPr algn="ctr" defTabSz="914354">
              <a:defRPr/>
            </a:pPr>
            <a:r>
              <a:rPr lang="en-US" sz="2800" b="1">
                <a:solidFill>
                  <a:prstClr val="black"/>
                </a:solidFill>
                <a:latin typeface="Calibri" panose="020F0502020204030204"/>
              </a:rPr>
              <a:t>For Additional Information:</a:t>
            </a:r>
          </a:p>
          <a:p>
            <a:pPr algn="ctr" defTabSz="914354">
              <a:defRPr/>
            </a:pPr>
            <a:r>
              <a:rPr lang="en-US" sz="2800" b="1">
                <a:solidFill>
                  <a:prstClr val="black"/>
                </a:solidFill>
                <a:latin typeface="Calibri" panose="020F0502020204030204"/>
                <a:hlinkClick r:id="rId3"/>
              </a:rPr>
              <a:t>www.cpuc.ca.gov</a:t>
            </a:r>
            <a:endParaRPr lang="en-US" sz="2800" b="1">
              <a:solidFill>
                <a:prstClr val="black"/>
              </a:solidFill>
              <a:latin typeface="Calibri" panose="020F0502020204030204"/>
            </a:endParaRPr>
          </a:p>
          <a:p>
            <a:pPr algn="ctr" defTabSz="914354">
              <a:defRPr/>
            </a:pPr>
            <a:r>
              <a:rPr lang="en-US" sz="2800" b="1">
                <a:solidFill>
                  <a:prstClr val="black"/>
                </a:solidFill>
                <a:latin typeface="Calibri" panose="020F0502020204030204"/>
                <a:hlinkClick r:id="rId4"/>
              </a:rPr>
              <a:t>https://www.cpuc.ca.gov/tncaccessadmin/</a:t>
            </a:r>
            <a:endParaRPr lang="en-US" sz="2800" b="1">
              <a:solidFill>
                <a:prstClr val="black"/>
              </a:solidFill>
              <a:latin typeface="Calibri" panose="020F0502020204030204"/>
            </a:endParaRPr>
          </a:p>
          <a:p>
            <a:pPr algn="ctr" defTabSz="914354">
              <a:defRPr/>
            </a:pPr>
            <a:r>
              <a:rPr lang="en-US" sz="2800" b="1">
                <a:solidFill>
                  <a:prstClr val="black"/>
                </a:solidFill>
                <a:latin typeface="Calibri" panose="020F0502020204030204"/>
                <a:hlinkClick r:id="rId5"/>
              </a:rPr>
              <a:t>TNCAccess@cpuc.ca.gov</a:t>
            </a:r>
            <a:endParaRPr lang="en-US" sz="2800" b="1">
              <a:solidFill>
                <a:prstClr val="black"/>
              </a:solidFill>
              <a:latin typeface="Calibri" panose="020F0502020204030204"/>
            </a:endParaRPr>
          </a:p>
        </p:txBody>
      </p:sp>
      <p:pic>
        <p:nvPicPr>
          <p:cNvPr id="2052" name="Picture 4">
            <a:extLst>
              <a:ext uri="{FF2B5EF4-FFF2-40B4-BE49-F238E27FC236}">
                <a16:creationId xmlns:a16="http://schemas.microsoft.com/office/drawing/2014/main" id="{DCE5E7EB-6FD3-4EE0-B377-605F2F7F58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6888" y="3413978"/>
            <a:ext cx="4075175" cy="326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685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a:solidFill>
                  <a:srgbClr val="E7E6E6">
                    <a:lumMod val="50000"/>
                  </a:srgbClr>
                </a:solidFill>
                <a:latin typeface="Calibri" panose="020F0502020204030204"/>
              </a:rPr>
              <a:pPr defTabSz="914354">
                <a:defRPr/>
              </a:pPr>
              <a:t>3</a:t>
            </a:fld>
            <a:endParaRPr lang="en-US">
              <a:solidFill>
                <a:srgbClr val="E7E6E6">
                  <a:lumMod val="50000"/>
                </a:srgbClr>
              </a:solidFill>
              <a:latin typeface="Calibri" panose="020F0502020204030204"/>
            </a:endParaRPr>
          </a:p>
        </p:txBody>
      </p:sp>
      <p:sp>
        <p:nvSpPr>
          <p:cNvPr id="4" name="Title 3">
            <a:extLst>
              <a:ext uri="{FF2B5EF4-FFF2-40B4-BE49-F238E27FC236}">
                <a16:creationId xmlns:a16="http://schemas.microsoft.com/office/drawing/2014/main" id="{81EE7394-552F-4E60-8FD4-F927C2D6CC8A}"/>
              </a:ext>
            </a:extLst>
          </p:cNvPr>
          <p:cNvSpPr>
            <a:spLocks noGrp="1"/>
          </p:cNvSpPr>
          <p:nvPr>
            <p:ph type="title"/>
          </p:nvPr>
        </p:nvSpPr>
        <p:spPr/>
        <p:txBody>
          <a:bodyPr/>
          <a:lstStyle/>
          <a:p>
            <a:r>
              <a:rPr lang="en-US"/>
              <a:t>Agenda</a:t>
            </a:r>
          </a:p>
        </p:txBody>
      </p:sp>
      <p:sp>
        <p:nvSpPr>
          <p:cNvPr id="2" name="TextBox 1">
            <a:extLst>
              <a:ext uri="{FF2B5EF4-FFF2-40B4-BE49-F238E27FC236}">
                <a16:creationId xmlns:a16="http://schemas.microsoft.com/office/drawing/2014/main" id="{68E15866-2154-44D3-BA1F-B02555779A73}"/>
              </a:ext>
            </a:extLst>
          </p:cNvPr>
          <p:cNvSpPr txBox="1"/>
          <p:nvPr/>
        </p:nvSpPr>
        <p:spPr>
          <a:xfrm>
            <a:off x="1171956" y="535544"/>
            <a:ext cx="9848088" cy="6093976"/>
          </a:xfrm>
          <a:prstGeom prst="rect">
            <a:avLst/>
          </a:prstGeom>
          <a:noFill/>
        </p:spPr>
        <p:txBody>
          <a:bodyPr wrap="square" rtlCol="0" anchor="t">
            <a:spAutoFit/>
          </a:bodyPr>
          <a:lstStyle/>
          <a:p>
            <a:pPr defTabSz="914354">
              <a:defRPr/>
            </a:pPr>
            <a:endParaRPr lang="en-US" sz="2400" b="1">
              <a:solidFill>
                <a:prstClr val="black"/>
              </a:solidFill>
              <a:latin typeface="Calibri" panose="020F0502020204030204"/>
            </a:endParaRPr>
          </a:p>
          <a:p>
            <a:pPr marL="457200" indent="-457200" defTabSz="914354">
              <a:buFont typeface="+mj-lt"/>
              <a:buAutoNum type="alphaUcPeriod"/>
              <a:defRPr/>
            </a:pPr>
            <a:endParaRPr lang="en-US" b="1">
              <a:latin typeface="Calibri" panose="020F0502020204030204"/>
            </a:endParaRPr>
          </a:p>
          <a:p>
            <a:pPr marL="342900" indent="-342900" defTabSz="914354">
              <a:lnSpc>
                <a:spcPct val="150000"/>
              </a:lnSpc>
              <a:buAutoNum type="alphaUcPeriod"/>
              <a:defRPr/>
            </a:pPr>
            <a:r>
              <a:rPr lang="en-US" sz="2000" b="1">
                <a:latin typeface="Calibri" panose="020F0502020204030204"/>
              </a:rPr>
              <a:t>  Introductions/Open Remarks</a:t>
            </a:r>
            <a:endParaRPr lang="en-US" sz="2000" b="1">
              <a:latin typeface="Calibri" panose="020F0502020204030204"/>
              <a:cs typeface="Calibri"/>
            </a:endParaRPr>
          </a:p>
          <a:p>
            <a:pPr marL="342900" indent="-342900" defTabSz="914354">
              <a:lnSpc>
                <a:spcPct val="150000"/>
              </a:lnSpc>
              <a:buAutoNum type="alphaUcPeriod"/>
              <a:defRPr/>
            </a:pPr>
            <a:r>
              <a:rPr lang="en-US" sz="2000" b="1">
                <a:latin typeface="Calibri" panose="020F0502020204030204"/>
              </a:rPr>
              <a:t>  Program Overview</a:t>
            </a:r>
            <a:endParaRPr lang="en-US" sz="2000" b="1">
              <a:solidFill>
                <a:prstClr val="black"/>
              </a:solidFill>
              <a:latin typeface="Calibri" panose="020F0502020204030204"/>
            </a:endParaRPr>
          </a:p>
          <a:p>
            <a:pPr marL="457200" indent="-457200" defTabSz="914354">
              <a:lnSpc>
                <a:spcPct val="150000"/>
              </a:lnSpc>
              <a:buFont typeface="+mj-lt"/>
              <a:buAutoNum type="alphaUcPeriod"/>
              <a:defRPr/>
            </a:pPr>
            <a:r>
              <a:rPr lang="en-US" sz="2000" b="1">
                <a:latin typeface="Calibri" panose="020F0502020204030204"/>
              </a:rPr>
              <a:t>Status of Track 3 Proceeding</a:t>
            </a:r>
            <a:endParaRPr lang="en-US" sz="2000" b="1">
              <a:solidFill>
                <a:prstClr val="black"/>
              </a:solidFill>
              <a:latin typeface="Calibri" panose="020F0502020204030204"/>
            </a:endParaRPr>
          </a:p>
          <a:p>
            <a:pPr marL="457200" indent="-457200" defTabSz="914354">
              <a:lnSpc>
                <a:spcPct val="150000"/>
              </a:lnSpc>
              <a:buFont typeface="+mj-lt"/>
              <a:buAutoNum type="alphaUcPeriod"/>
              <a:defRPr/>
            </a:pPr>
            <a:r>
              <a:rPr lang="en-US" sz="2000" b="1">
                <a:latin typeface="Calibri" panose="020F0502020204030204"/>
              </a:rPr>
              <a:t>Access Fund Balance</a:t>
            </a:r>
            <a:endParaRPr lang="en-US" sz="2000" b="1">
              <a:solidFill>
                <a:prstClr val="black"/>
              </a:solidFill>
              <a:latin typeface="Calibri" panose="020F0502020204030204"/>
            </a:endParaRPr>
          </a:p>
          <a:p>
            <a:pPr marL="457200" indent="-457200" defTabSz="914354">
              <a:lnSpc>
                <a:spcPct val="150000"/>
              </a:lnSpc>
              <a:buFont typeface="+mj-lt"/>
              <a:buAutoNum type="alphaUcPeriod"/>
              <a:defRPr/>
            </a:pPr>
            <a:r>
              <a:rPr lang="en-US" sz="2000" b="1">
                <a:latin typeface="Calibri" panose="020F0502020204030204"/>
              </a:rPr>
              <a:t>Overview of Process</a:t>
            </a:r>
            <a:endParaRPr lang="en-US" sz="2000" b="1">
              <a:solidFill>
                <a:prstClr val="black"/>
              </a:solidFill>
              <a:latin typeface="Calibri" panose="020F0502020204030204"/>
            </a:endParaRPr>
          </a:p>
          <a:p>
            <a:pPr marL="457200" indent="-457200" defTabSz="914354">
              <a:lnSpc>
                <a:spcPct val="150000"/>
              </a:lnSpc>
              <a:buFont typeface="+mj-lt"/>
              <a:buAutoNum type="alphaUcPeriod"/>
              <a:defRPr/>
            </a:pPr>
            <a:r>
              <a:rPr lang="en-US" sz="2000" b="1">
                <a:latin typeface="Calibri" panose="020F0502020204030204"/>
              </a:rPr>
              <a:t>Schedule/Key Dates</a:t>
            </a:r>
            <a:endParaRPr lang="en-US" sz="2000" b="1">
              <a:solidFill>
                <a:prstClr val="black"/>
              </a:solidFill>
              <a:latin typeface="Calibri" panose="020F0502020204030204"/>
            </a:endParaRPr>
          </a:p>
          <a:p>
            <a:pPr marL="457200" indent="-457200" defTabSz="914354">
              <a:lnSpc>
                <a:spcPct val="150000"/>
              </a:lnSpc>
              <a:buFont typeface="+mj-lt"/>
              <a:buAutoNum type="alphaUcPeriod"/>
              <a:defRPr/>
            </a:pPr>
            <a:r>
              <a:rPr lang="en-US" sz="2000" b="1">
                <a:latin typeface="Calibri" panose="020F0502020204030204"/>
              </a:rPr>
              <a:t>Phase 1</a:t>
            </a:r>
            <a:endParaRPr lang="en-US" sz="2000" b="1">
              <a:solidFill>
                <a:prstClr val="black"/>
              </a:solidFill>
              <a:latin typeface="Calibri" panose="020F0502020204030204"/>
            </a:endParaRPr>
          </a:p>
          <a:p>
            <a:pPr marL="457200" indent="-457200" defTabSz="914354">
              <a:lnSpc>
                <a:spcPct val="150000"/>
              </a:lnSpc>
              <a:buFont typeface="+mj-lt"/>
              <a:buAutoNum type="alphaUcPeriod"/>
              <a:defRPr/>
            </a:pPr>
            <a:r>
              <a:rPr lang="en-US" sz="2000" b="1">
                <a:latin typeface="Calibri" panose="020F0502020204030204"/>
              </a:rPr>
              <a:t>Phase 2</a:t>
            </a:r>
            <a:endParaRPr lang="en-US" sz="2000" b="1">
              <a:solidFill>
                <a:prstClr val="black"/>
              </a:solidFill>
              <a:latin typeface="Calibri" panose="020F0502020204030204"/>
            </a:endParaRPr>
          </a:p>
          <a:p>
            <a:pPr marL="457200" indent="-457200" defTabSz="914354">
              <a:lnSpc>
                <a:spcPct val="150000"/>
              </a:lnSpc>
              <a:buFont typeface="+mj-lt"/>
              <a:buAutoNum type="alphaUcPeriod"/>
              <a:defRPr/>
            </a:pPr>
            <a:r>
              <a:rPr lang="en-US" sz="2000" b="1">
                <a:latin typeface="Calibri" panose="020F0502020204030204"/>
              </a:rPr>
              <a:t>Phase 3</a:t>
            </a:r>
            <a:endParaRPr lang="en-US" sz="2000" b="1">
              <a:solidFill>
                <a:prstClr val="black"/>
              </a:solidFill>
              <a:latin typeface="Calibri" panose="020F0502020204030204"/>
            </a:endParaRPr>
          </a:p>
          <a:p>
            <a:pPr marL="457200" indent="-457200" defTabSz="914354">
              <a:lnSpc>
                <a:spcPct val="150000"/>
              </a:lnSpc>
              <a:buFont typeface="+mj-lt"/>
              <a:buAutoNum type="alphaUcPeriod"/>
              <a:defRPr/>
            </a:pPr>
            <a:r>
              <a:rPr lang="en-US" sz="2000" b="1">
                <a:latin typeface="Calibri" panose="020F0502020204030204"/>
              </a:rPr>
              <a:t>Phase 4</a:t>
            </a:r>
            <a:endParaRPr lang="en-US" sz="2000" b="1">
              <a:solidFill>
                <a:prstClr val="black"/>
              </a:solidFill>
              <a:latin typeface="Calibri" panose="020F0502020204030204"/>
            </a:endParaRPr>
          </a:p>
          <a:p>
            <a:pPr marL="457200" indent="-457200" defTabSz="914354">
              <a:lnSpc>
                <a:spcPct val="150000"/>
              </a:lnSpc>
              <a:buFont typeface="+mj-lt"/>
              <a:buAutoNum type="alphaUcPeriod"/>
              <a:defRPr/>
            </a:pPr>
            <a:r>
              <a:rPr lang="en-US" sz="2000" b="1">
                <a:latin typeface="Calibri" panose="020F0502020204030204"/>
              </a:rPr>
              <a:t>Q&amp;A</a:t>
            </a:r>
            <a:endParaRPr lang="en-US" b="1">
              <a:solidFill>
                <a:prstClr val="black"/>
              </a:solidFill>
              <a:latin typeface="Calibri" panose="020F0502020204030204"/>
              <a:cs typeface="Calibri" panose="020F0502020204030204"/>
            </a:endParaRPr>
          </a:p>
          <a:p>
            <a:pPr defTabSz="914354">
              <a:defRPr/>
            </a:pPr>
            <a:endParaRPr lang="en-US" b="1">
              <a:solidFill>
                <a:prstClr val="black"/>
              </a:solidFill>
              <a:latin typeface="Calibri" panose="020F0502020204030204"/>
            </a:endParaRPr>
          </a:p>
        </p:txBody>
      </p:sp>
    </p:spTree>
    <p:extLst>
      <p:ext uri="{BB962C8B-B14F-4D97-AF65-F5344CB8AC3E}">
        <p14:creationId xmlns:p14="http://schemas.microsoft.com/office/powerpoint/2010/main" val="345317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a:solidFill>
                  <a:srgbClr val="E7E6E6">
                    <a:lumMod val="50000"/>
                  </a:srgbClr>
                </a:solidFill>
                <a:latin typeface="Calibri" panose="020F0502020204030204"/>
              </a:rPr>
              <a:pPr defTabSz="914354">
                <a:defRPr/>
              </a:pPr>
              <a:t>4</a:t>
            </a:fld>
            <a:endParaRPr lang="en-US">
              <a:solidFill>
                <a:srgbClr val="E7E6E6">
                  <a:lumMod val="50000"/>
                </a:srgbClr>
              </a:solidFill>
              <a:latin typeface="Calibri" panose="020F0502020204030204"/>
            </a:endParaRPr>
          </a:p>
        </p:txBody>
      </p:sp>
      <p:sp>
        <p:nvSpPr>
          <p:cNvPr id="4" name="Title 3">
            <a:extLst>
              <a:ext uri="{FF2B5EF4-FFF2-40B4-BE49-F238E27FC236}">
                <a16:creationId xmlns:a16="http://schemas.microsoft.com/office/drawing/2014/main" id="{81EE7394-552F-4E60-8FD4-F927C2D6CC8A}"/>
              </a:ext>
            </a:extLst>
          </p:cNvPr>
          <p:cNvSpPr>
            <a:spLocks noGrp="1"/>
          </p:cNvSpPr>
          <p:nvPr>
            <p:ph type="title"/>
          </p:nvPr>
        </p:nvSpPr>
        <p:spPr/>
        <p:txBody>
          <a:bodyPr/>
          <a:lstStyle/>
          <a:p>
            <a:r>
              <a:rPr lang="en-US"/>
              <a:t>Overview of Access Program</a:t>
            </a:r>
          </a:p>
        </p:txBody>
      </p:sp>
      <p:sp>
        <p:nvSpPr>
          <p:cNvPr id="2" name="TextBox 1">
            <a:extLst>
              <a:ext uri="{FF2B5EF4-FFF2-40B4-BE49-F238E27FC236}">
                <a16:creationId xmlns:a16="http://schemas.microsoft.com/office/drawing/2014/main" id="{68E15866-2154-44D3-BA1F-B02555779A73}"/>
              </a:ext>
            </a:extLst>
          </p:cNvPr>
          <p:cNvSpPr txBox="1"/>
          <p:nvPr/>
        </p:nvSpPr>
        <p:spPr>
          <a:xfrm>
            <a:off x="1170432" y="1207008"/>
            <a:ext cx="9848088" cy="5355312"/>
          </a:xfrm>
          <a:prstGeom prst="rect">
            <a:avLst/>
          </a:prstGeom>
          <a:noFill/>
        </p:spPr>
        <p:txBody>
          <a:bodyPr wrap="square" rtlCol="0" anchor="t">
            <a:spAutoFit/>
          </a:bodyPr>
          <a:lstStyle/>
          <a:p>
            <a:pPr marL="285115" indent="-285115" defTabSz="914354">
              <a:buFont typeface="Arial" panose="020B0604020202020204" pitchFamily="34" charset="0"/>
              <a:buChar char="•"/>
              <a:defRPr/>
            </a:pPr>
            <a:r>
              <a:rPr lang="en-US" sz="1700" b="1"/>
              <a:t>Authority and Purpose - Senate Bill 1376 (Hill, 2018) directed CPUC to establish a program relating to accessibility for person with disabilities, including wheelchair users who need a wheelchair-accessible vehicle (WAV).</a:t>
            </a:r>
            <a:endParaRPr lang="en-US" sz="1700"/>
          </a:p>
          <a:p>
            <a:pPr marL="456565" lvl="1" defTabSz="914354">
              <a:defRPr/>
            </a:pPr>
            <a:endParaRPr lang="en-US" sz="1700">
              <a:solidFill>
                <a:prstClr val="black"/>
              </a:solidFill>
              <a:latin typeface="Calibri" panose="020F0502020204030204"/>
              <a:cs typeface="Calibri" panose="020F0502020204030204"/>
            </a:endParaRPr>
          </a:p>
          <a:p>
            <a:pPr marL="285115" indent="-285115" defTabSz="914354">
              <a:buFont typeface="Arial" panose="020B0604020202020204" pitchFamily="34" charset="0"/>
              <a:buChar char="•"/>
              <a:defRPr/>
            </a:pPr>
            <a:r>
              <a:rPr lang="en-US" sz="1700" b="1"/>
              <a:t>Access Fee and Access Fund - The $0.10 “Access Fee” is collected on each TNC ride and then remitted for deposit in the CPUC’s “Access Fund” for distribution to “access providers.” </a:t>
            </a:r>
            <a:endParaRPr lang="en-US" sz="1700" b="1">
              <a:cs typeface="Calibri"/>
            </a:endParaRPr>
          </a:p>
          <a:p>
            <a:pPr defTabSz="914354">
              <a:defRPr/>
            </a:pPr>
            <a:endParaRPr lang="en-US" sz="1700">
              <a:solidFill>
                <a:prstClr val="black"/>
              </a:solidFill>
              <a:latin typeface="Calibri" panose="020F0502020204030204"/>
            </a:endParaRPr>
          </a:p>
          <a:p>
            <a:pPr marL="285115" indent="-285115" defTabSz="914354">
              <a:buFont typeface="Arial" panose="020B0604020202020204" pitchFamily="34" charset="0"/>
              <a:buChar char="•"/>
              <a:defRPr/>
            </a:pPr>
            <a:r>
              <a:rPr lang="en-US" sz="1700" b="1">
                <a:latin typeface="Calibri" panose="020F0502020204030204"/>
              </a:rPr>
              <a:t>Access </a:t>
            </a:r>
            <a:r>
              <a:rPr lang="en-US" sz="1700" b="1"/>
              <a:t>Providers - “an organization or entity that directly provides, or contracts with a separate organization or entity to provide, on-demand transportation to meet the needs of persons with disabilities.” [Pub. Util. Code Section 5431.5(a)]</a:t>
            </a:r>
          </a:p>
          <a:p>
            <a:pPr marL="285115" indent="-285115" defTabSz="914354">
              <a:buFont typeface="Arial" panose="020B0604020202020204" pitchFamily="34" charset="0"/>
              <a:buChar char="•"/>
              <a:defRPr/>
            </a:pPr>
            <a:endParaRPr lang="en-US" sz="1700" b="1">
              <a:cs typeface="Calibri"/>
            </a:endParaRPr>
          </a:p>
          <a:p>
            <a:pPr marL="285115" indent="-285115" defTabSz="914354">
              <a:buFont typeface="Arial" panose="020B0604020202020204" pitchFamily="34" charset="0"/>
              <a:buChar char="•"/>
              <a:defRPr/>
            </a:pPr>
            <a:r>
              <a:rPr lang="en-US" sz="1700" b="1">
                <a:latin typeface="Calibri" panose="020F0502020204030204"/>
              </a:rPr>
              <a:t>Access Fund </a:t>
            </a:r>
            <a:r>
              <a:rPr lang="en-US" sz="1700" b="1"/>
              <a:t>Administrators - “shall distribute funds in the Access Fund on a competitive basis to access providers that establish on-demand transportation programs or partnerships to meet the needs of persons with disabilities, including wheelchair users who need a WAV.” [Pub. Util. Code Section 5440.5(1)(C)] </a:t>
            </a:r>
            <a:endParaRPr lang="en-US" sz="1700" b="1">
              <a:cs typeface="Calibri"/>
            </a:endParaRPr>
          </a:p>
          <a:p>
            <a:pPr defTabSz="914354">
              <a:defRPr/>
            </a:pPr>
            <a:endParaRPr lang="en-US" sz="1700" b="1">
              <a:solidFill>
                <a:prstClr val="black"/>
              </a:solidFill>
              <a:latin typeface="Calibri" panose="020F0502020204030204"/>
              <a:cs typeface="Calibri" panose="020F0502020204030204"/>
            </a:endParaRPr>
          </a:p>
          <a:p>
            <a:pPr marL="285115" indent="-285115" defTabSz="914354">
              <a:buFont typeface="Arial" panose="020B0604020202020204" pitchFamily="34" charset="0"/>
              <a:buChar char="•"/>
              <a:defRPr/>
            </a:pPr>
            <a:r>
              <a:rPr lang="en-US" sz="1700" b="1">
                <a:latin typeface="Calibri" panose="020F0502020204030204"/>
              </a:rPr>
              <a:t>Allocation of Funds - Funds will be allocated annually in each geographic area proportional to the percent of fees originating in that geographic area.</a:t>
            </a:r>
            <a:endParaRPr lang="en-US" b="1">
              <a:solidFill>
                <a:prstClr val="black"/>
              </a:solidFill>
              <a:latin typeface="Calibri" panose="020F0502020204030204"/>
              <a:cs typeface="Calibri" panose="020F0502020204030204"/>
            </a:endParaRPr>
          </a:p>
          <a:p>
            <a:pPr defTabSz="914354">
              <a:defRPr/>
            </a:pPr>
            <a:endParaRPr lang="en-US" b="1">
              <a:solidFill>
                <a:prstClr val="black"/>
              </a:solidFill>
              <a:latin typeface="Calibri" panose="020F0502020204030204"/>
            </a:endParaRPr>
          </a:p>
          <a:p>
            <a:pPr marL="456565" lvl="1" defTabSz="914354">
              <a:defRPr/>
            </a:pPr>
            <a:endParaRPr lang="en-US">
              <a:solidFill>
                <a:prstClr val="black"/>
              </a:solidFill>
              <a:latin typeface="Calibri" panose="020F0502020204030204"/>
              <a:cs typeface="Calibri" panose="020F0502020204030204"/>
            </a:endParaRPr>
          </a:p>
        </p:txBody>
      </p:sp>
    </p:spTree>
    <p:extLst>
      <p:ext uri="{BB962C8B-B14F-4D97-AF65-F5344CB8AC3E}">
        <p14:creationId xmlns:p14="http://schemas.microsoft.com/office/powerpoint/2010/main" val="4024988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smtClean="0">
                <a:solidFill>
                  <a:srgbClr val="E7E6E6">
                    <a:lumMod val="50000"/>
                  </a:srgbClr>
                </a:solidFill>
                <a:latin typeface="Calibri" panose="020F0502020204030204"/>
              </a:rPr>
              <a:pPr defTabSz="914354">
                <a:defRPr/>
              </a:pPr>
              <a:t>5</a:t>
            </a:fld>
            <a:endParaRPr lang="en-US">
              <a:solidFill>
                <a:srgbClr val="E7E6E6">
                  <a:lumMod val="50000"/>
                </a:srgbClr>
              </a:solidFill>
              <a:latin typeface="Calibri" panose="020F0502020204030204"/>
            </a:endParaRPr>
          </a:p>
        </p:txBody>
      </p:sp>
      <p:sp>
        <p:nvSpPr>
          <p:cNvPr id="4" name="Title 3">
            <a:extLst>
              <a:ext uri="{FF2B5EF4-FFF2-40B4-BE49-F238E27FC236}">
                <a16:creationId xmlns:a16="http://schemas.microsoft.com/office/drawing/2014/main" id="{81EE7394-552F-4E60-8FD4-F927C2D6CC8A}"/>
              </a:ext>
            </a:extLst>
          </p:cNvPr>
          <p:cNvSpPr>
            <a:spLocks noGrp="1"/>
          </p:cNvSpPr>
          <p:nvPr>
            <p:ph type="title"/>
          </p:nvPr>
        </p:nvSpPr>
        <p:spPr/>
        <p:txBody>
          <a:bodyPr>
            <a:normAutofit fontScale="90000"/>
          </a:bodyPr>
          <a:lstStyle/>
          <a:p>
            <a:r>
              <a:rPr lang="en-US"/>
              <a:t>Access Fund </a:t>
            </a:r>
            <a:br>
              <a:rPr lang="en-US"/>
            </a:br>
            <a:r>
              <a:rPr lang="en-US"/>
              <a:t>Balance Estimates</a:t>
            </a:r>
          </a:p>
        </p:txBody>
      </p:sp>
      <p:pic>
        <p:nvPicPr>
          <p:cNvPr id="5" name="Picture 4">
            <a:extLst>
              <a:ext uri="{FF2B5EF4-FFF2-40B4-BE49-F238E27FC236}">
                <a16:creationId xmlns:a16="http://schemas.microsoft.com/office/drawing/2014/main" id="{3643FBE7-EE43-487C-8E6B-FFFBD41007A4}"/>
              </a:ext>
            </a:extLst>
          </p:cNvPr>
          <p:cNvPicPr>
            <a:picLocks noChangeAspect="1"/>
          </p:cNvPicPr>
          <p:nvPr/>
        </p:nvPicPr>
        <p:blipFill>
          <a:blip r:embed="rId3"/>
          <a:stretch>
            <a:fillRect/>
          </a:stretch>
        </p:blipFill>
        <p:spPr>
          <a:xfrm>
            <a:off x="5190684" y="99453"/>
            <a:ext cx="5905438" cy="6622034"/>
          </a:xfrm>
          <a:prstGeom prst="rect">
            <a:avLst/>
          </a:prstGeom>
        </p:spPr>
      </p:pic>
      <p:pic>
        <p:nvPicPr>
          <p:cNvPr id="8" name="Picture 7">
            <a:extLst>
              <a:ext uri="{FF2B5EF4-FFF2-40B4-BE49-F238E27FC236}">
                <a16:creationId xmlns:a16="http://schemas.microsoft.com/office/drawing/2014/main" id="{A52BBC42-7BE5-4FE2-9238-5A57A8D16977}"/>
              </a:ext>
            </a:extLst>
          </p:cNvPr>
          <p:cNvPicPr>
            <a:picLocks noChangeAspect="1"/>
          </p:cNvPicPr>
          <p:nvPr/>
        </p:nvPicPr>
        <p:blipFill>
          <a:blip r:embed="rId4"/>
          <a:stretch>
            <a:fillRect/>
          </a:stretch>
        </p:blipFill>
        <p:spPr>
          <a:xfrm>
            <a:off x="215056" y="3020786"/>
            <a:ext cx="4859459" cy="2091413"/>
          </a:xfrm>
          <a:prstGeom prst="rect">
            <a:avLst/>
          </a:prstGeom>
        </p:spPr>
      </p:pic>
    </p:spTree>
    <p:extLst>
      <p:ext uri="{BB962C8B-B14F-4D97-AF65-F5344CB8AC3E}">
        <p14:creationId xmlns:p14="http://schemas.microsoft.com/office/powerpoint/2010/main" val="1213208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FCDC0E-C7BF-4069-A9EF-CEB7B584F6E9}"/>
              </a:ext>
            </a:extLst>
          </p:cNvPr>
          <p:cNvSpPr>
            <a:spLocks noGrp="1"/>
          </p:cNvSpPr>
          <p:nvPr>
            <p:ph type="sldNum" sz="quarter" idx="12"/>
          </p:nvPr>
        </p:nvSpPr>
        <p:spPr/>
        <p:txBody>
          <a:bodyPr/>
          <a:lstStyle/>
          <a:p>
            <a:fld id="{04C1C6D2-7E6C-4DBA-928D-E8FCCD04B882}" type="slidenum">
              <a:rPr lang="en-US" smtClean="0"/>
              <a:t>6</a:t>
            </a:fld>
            <a:endParaRPr lang="en-US"/>
          </a:p>
        </p:txBody>
      </p:sp>
      <p:graphicFrame>
        <p:nvGraphicFramePr>
          <p:cNvPr id="9" name="Content Placeholder 3" descr="SmartArt timeline">
            <a:extLst>
              <a:ext uri="{FF2B5EF4-FFF2-40B4-BE49-F238E27FC236}">
                <a16:creationId xmlns:a16="http://schemas.microsoft.com/office/drawing/2014/main" id="{DE889EE1-9145-4F1E-839A-D86BA5DA268F}"/>
              </a:ext>
            </a:extLst>
          </p:cNvPr>
          <p:cNvGraphicFramePr>
            <a:graphicFrameLocks noGrp="1"/>
          </p:cNvGraphicFramePr>
          <p:nvPr>
            <p:ph idx="1"/>
            <p:extLst>
              <p:ext uri="{D42A27DB-BD31-4B8C-83A1-F6EECF244321}">
                <p14:modId xmlns:p14="http://schemas.microsoft.com/office/powerpoint/2010/main" val="2482888457"/>
              </p:ext>
            </p:extLst>
          </p:nvPr>
        </p:nvGraphicFramePr>
        <p:xfrm>
          <a:off x="525463" y="1702191"/>
          <a:ext cx="11066462" cy="4654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58FDD598-F7BD-4C3C-A045-8D7AC09EA257}"/>
              </a:ext>
            </a:extLst>
          </p:cNvPr>
          <p:cNvSpPr txBox="1"/>
          <p:nvPr/>
        </p:nvSpPr>
        <p:spPr>
          <a:xfrm>
            <a:off x="1633914" y="4066491"/>
            <a:ext cx="543739" cy="307777"/>
          </a:xfrm>
          <a:prstGeom prst="rect">
            <a:avLst/>
          </a:prstGeom>
          <a:noFill/>
        </p:spPr>
        <p:txBody>
          <a:bodyPr wrap="none" rtlCol="0" anchor="ctr" anchorCtr="0">
            <a:spAutoFit/>
          </a:bodyPr>
          <a:lstStyle/>
          <a:p>
            <a:pPr algn="ctr"/>
            <a:r>
              <a:rPr lang="en-US" sz="1400" b="1">
                <a:solidFill>
                  <a:schemeClr val="bg1">
                    <a:lumMod val="50000"/>
                  </a:schemeClr>
                </a:solidFill>
                <a:latin typeface="+mj-lt"/>
              </a:rPr>
              <a:t>2018</a:t>
            </a:r>
          </a:p>
        </p:txBody>
      </p:sp>
      <p:sp>
        <p:nvSpPr>
          <p:cNvPr id="11" name="TextBox 10">
            <a:extLst>
              <a:ext uri="{FF2B5EF4-FFF2-40B4-BE49-F238E27FC236}">
                <a16:creationId xmlns:a16="http://schemas.microsoft.com/office/drawing/2014/main" id="{696AABE0-AF04-48C3-A0B4-C812B675CBFA}"/>
              </a:ext>
            </a:extLst>
          </p:cNvPr>
          <p:cNvSpPr txBox="1"/>
          <p:nvPr/>
        </p:nvSpPr>
        <p:spPr>
          <a:xfrm>
            <a:off x="2997626" y="3723258"/>
            <a:ext cx="543739" cy="307777"/>
          </a:xfrm>
          <a:prstGeom prst="rect">
            <a:avLst/>
          </a:prstGeom>
          <a:noFill/>
        </p:spPr>
        <p:txBody>
          <a:bodyPr wrap="none" rtlCol="0" anchor="ctr" anchorCtr="0">
            <a:spAutoFit/>
          </a:bodyPr>
          <a:lstStyle/>
          <a:p>
            <a:pPr algn="ctr"/>
            <a:r>
              <a:rPr lang="en-US" sz="1400" b="1">
                <a:solidFill>
                  <a:schemeClr val="bg1">
                    <a:lumMod val="50000"/>
                  </a:schemeClr>
                </a:solidFill>
                <a:latin typeface="+mj-lt"/>
              </a:rPr>
              <a:t>2019</a:t>
            </a:r>
          </a:p>
        </p:txBody>
      </p:sp>
      <p:sp>
        <p:nvSpPr>
          <p:cNvPr id="12" name="TextBox 11">
            <a:extLst>
              <a:ext uri="{FF2B5EF4-FFF2-40B4-BE49-F238E27FC236}">
                <a16:creationId xmlns:a16="http://schemas.microsoft.com/office/drawing/2014/main" id="{0431282A-976D-41DC-AB8F-B5A555813EEA}"/>
              </a:ext>
            </a:extLst>
          </p:cNvPr>
          <p:cNvSpPr txBox="1"/>
          <p:nvPr/>
        </p:nvSpPr>
        <p:spPr>
          <a:xfrm>
            <a:off x="4398615" y="4066491"/>
            <a:ext cx="543739" cy="307777"/>
          </a:xfrm>
          <a:prstGeom prst="rect">
            <a:avLst/>
          </a:prstGeom>
          <a:noFill/>
        </p:spPr>
        <p:txBody>
          <a:bodyPr wrap="none" rtlCol="0" anchor="ctr" anchorCtr="0">
            <a:spAutoFit/>
          </a:bodyPr>
          <a:lstStyle/>
          <a:p>
            <a:pPr algn="ctr"/>
            <a:r>
              <a:rPr lang="en-US" sz="1400" b="1">
                <a:solidFill>
                  <a:schemeClr val="bg1">
                    <a:lumMod val="50000"/>
                  </a:schemeClr>
                </a:solidFill>
                <a:latin typeface="+mj-lt"/>
              </a:rPr>
              <a:t>2019</a:t>
            </a:r>
          </a:p>
        </p:txBody>
      </p:sp>
      <p:sp>
        <p:nvSpPr>
          <p:cNvPr id="13" name="TextBox 12">
            <a:extLst>
              <a:ext uri="{FF2B5EF4-FFF2-40B4-BE49-F238E27FC236}">
                <a16:creationId xmlns:a16="http://schemas.microsoft.com/office/drawing/2014/main" id="{0DE07784-A222-4641-9D34-6DF94A1080EB}"/>
              </a:ext>
            </a:extLst>
          </p:cNvPr>
          <p:cNvSpPr txBox="1"/>
          <p:nvPr/>
        </p:nvSpPr>
        <p:spPr>
          <a:xfrm>
            <a:off x="5768968" y="3723258"/>
            <a:ext cx="543740" cy="307777"/>
          </a:xfrm>
          <a:prstGeom prst="rect">
            <a:avLst/>
          </a:prstGeom>
          <a:noFill/>
        </p:spPr>
        <p:txBody>
          <a:bodyPr wrap="none" rtlCol="0" anchor="ctr" anchorCtr="0">
            <a:spAutoFit/>
          </a:bodyPr>
          <a:lstStyle/>
          <a:p>
            <a:pPr algn="ctr"/>
            <a:r>
              <a:rPr lang="en-US" sz="1400" b="1">
                <a:solidFill>
                  <a:schemeClr val="bg1">
                    <a:lumMod val="50000"/>
                  </a:schemeClr>
                </a:solidFill>
                <a:latin typeface="+mj-lt"/>
              </a:rPr>
              <a:t>2019</a:t>
            </a:r>
          </a:p>
        </p:txBody>
      </p:sp>
      <p:sp>
        <p:nvSpPr>
          <p:cNvPr id="14" name="TextBox 13">
            <a:extLst>
              <a:ext uri="{FF2B5EF4-FFF2-40B4-BE49-F238E27FC236}">
                <a16:creationId xmlns:a16="http://schemas.microsoft.com/office/drawing/2014/main" id="{4CB94700-63D7-461B-ABCD-263CED1C1DB0}"/>
              </a:ext>
            </a:extLst>
          </p:cNvPr>
          <p:cNvSpPr txBox="1"/>
          <p:nvPr/>
        </p:nvSpPr>
        <p:spPr>
          <a:xfrm>
            <a:off x="7163315" y="4066491"/>
            <a:ext cx="543739" cy="307777"/>
          </a:xfrm>
          <a:prstGeom prst="rect">
            <a:avLst/>
          </a:prstGeom>
          <a:noFill/>
        </p:spPr>
        <p:txBody>
          <a:bodyPr wrap="none" rtlCol="0" anchor="ctr" anchorCtr="0">
            <a:spAutoFit/>
          </a:bodyPr>
          <a:lstStyle/>
          <a:p>
            <a:pPr algn="ctr"/>
            <a:r>
              <a:rPr lang="en-US" sz="1400" b="1">
                <a:solidFill>
                  <a:schemeClr val="bg1">
                    <a:lumMod val="50000"/>
                  </a:schemeClr>
                </a:solidFill>
                <a:latin typeface="+mj-lt"/>
              </a:rPr>
              <a:t>2020</a:t>
            </a:r>
          </a:p>
        </p:txBody>
      </p:sp>
      <p:sp>
        <p:nvSpPr>
          <p:cNvPr id="15" name="TextBox 14">
            <a:extLst>
              <a:ext uri="{FF2B5EF4-FFF2-40B4-BE49-F238E27FC236}">
                <a16:creationId xmlns:a16="http://schemas.microsoft.com/office/drawing/2014/main" id="{F98EC72A-0B6D-4D8A-A368-58F187E4D7E1}"/>
              </a:ext>
            </a:extLst>
          </p:cNvPr>
          <p:cNvSpPr txBox="1"/>
          <p:nvPr/>
        </p:nvSpPr>
        <p:spPr>
          <a:xfrm>
            <a:off x="9928016" y="4066491"/>
            <a:ext cx="543739" cy="307777"/>
          </a:xfrm>
          <a:prstGeom prst="rect">
            <a:avLst/>
          </a:prstGeom>
          <a:noFill/>
        </p:spPr>
        <p:txBody>
          <a:bodyPr wrap="none" rtlCol="0" anchor="ctr" anchorCtr="0">
            <a:spAutoFit/>
          </a:bodyPr>
          <a:lstStyle/>
          <a:p>
            <a:pPr algn="ctr"/>
            <a:r>
              <a:rPr lang="en-US" sz="1400" b="1">
                <a:solidFill>
                  <a:schemeClr val="bg1">
                    <a:lumMod val="50000"/>
                  </a:schemeClr>
                </a:solidFill>
                <a:latin typeface="+mj-lt"/>
              </a:rPr>
              <a:t>2020</a:t>
            </a:r>
          </a:p>
        </p:txBody>
      </p:sp>
      <p:sp>
        <p:nvSpPr>
          <p:cNvPr id="16" name="TextBox 15">
            <a:extLst>
              <a:ext uri="{FF2B5EF4-FFF2-40B4-BE49-F238E27FC236}">
                <a16:creationId xmlns:a16="http://schemas.microsoft.com/office/drawing/2014/main" id="{ACE33A94-EED9-4A73-B9BD-C570AEE4B2F2}"/>
              </a:ext>
            </a:extLst>
          </p:cNvPr>
          <p:cNvSpPr txBox="1"/>
          <p:nvPr/>
        </p:nvSpPr>
        <p:spPr>
          <a:xfrm>
            <a:off x="8542968" y="3723258"/>
            <a:ext cx="543739" cy="307777"/>
          </a:xfrm>
          <a:prstGeom prst="rect">
            <a:avLst/>
          </a:prstGeom>
          <a:noFill/>
        </p:spPr>
        <p:txBody>
          <a:bodyPr wrap="none" rtlCol="0" anchor="ctr" anchorCtr="0">
            <a:spAutoFit/>
          </a:bodyPr>
          <a:lstStyle/>
          <a:p>
            <a:pPr algn="ctr"/>
            <a:r>
              <a:rPr lang="en-US" sz="1400" b="1">
                <a:solidFill>
                  <a:schemeClr val="bg1">
                    <a:lumMod val="50000"/>
                  </a:schemeClr>
                </a:solidFill>
                <a:latin typeface="+mj-lt"/>
              </a:rPr>
              <a:t>2020</a:t>
            </a:r>
          </a:p>
        </p:txBody>
      </p:sp>
      <p:sp>
        <p:nvSpPr>
          <p:cNvPr id="17" name="Title 3">
            <a:extLst>
              <a:ext uri="{FF2B5EF4-FFF2-40B4-BE49-F238E27FC236}">
                <a16:creationId xmlns:a16="http://schemas.microsoft.com/office/drawing/2014/main" id="{1721CCCE-A0AF-4938-A321-EA69C20ED522}"/>
              </a:ext>
            </a:extLst>
          </p:cNvPr>
          <p:cNvSpPr>
            <a:spLocks noGrp="1"/>
          </p:cNvSpPr>
          <p:nvPr>
            <p:ph type="title"/>
          </p:nvPr>
        </p:nvSpPr>
        <p:spPr>
          <a:xfrm>
            <a:off x="1843088" y="130175"/>
            <a:ext cx="9853612" cy="835025"/>
          </a:xfrm>
        </p:spPr>
        <p:txBody>
          <a:bodyPr/>
          <a:lstStyle/>
          <a:p>
            <a:r>
              <a:rPr lang="en-US"/>
              <a:t>Timeline: Proceeding R.19-02-012</a:t>
            </a:r>
          </a:p>
        </p:txBody>
      </p:sp>
    </p:spTree>
    <p:extLst>
      <p:ext uri="{BB962C8B-B14F-4D97-AF65-F5344CB8AC3E}">
        <p14:creationId xmlns:p14="http://schemas.microsoft.com/office/powerpoint/2010/main" val="35835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FCDC0E-C7BF-4069-A9EF-CEB7B584F6E9}"/>
              </a:ext>
            </a:extLst>
          </p:cNvPr>
          <p:cNvSpPr>
            <a:spLocks noGrp="1"/>
          </p:cNvSpPr>
          <p:nvPr>
            <p:ph type="sldNum" sz="quarter" idx="12"/>
          </p:nvPr>
        </p:nvSpPr>
        <p:spPr/>
        <p:txBody>
          <a:bodyPr/>
          <a:lstStyle/>
          <a:p>
            <a:fld id="{04C1C6D2-7E6C-4DBA-928D-E8FCCD04B882}" type="slidenum">
              <a:rPr lang="en-US" smtClean="0"/>
              <a:t>7</a:t>
            </a:fld>
            <a:endParaRPr lang="en-US"/>
          </a:p>
        </p:txBody>
      </p:sp>
      <p:graphicFrame>
        <p:nvGraphicFramePr>
          <p:cNvPr id="9" name="Content Placeholder 3" descr="SmartArt timeline">
            <a:extLst>
              <a:ext uri="{FF2B5EF4-FFF2-40B4-BE49-F238E27FC236}">
                <a16:creationId xmlns:a16="http://schemas.microsoft.com/office/drawing/2014/main" id="{DE889EE1-9145-4F1E-839A-D86BA5DA268F}"/>
              </a:ext>
            </a:extLst>
          </p:cNvPr>
          <p:cNvGraphicFramePr>
            <a:graphicFrameLocks noGrp="1"/>
          </p:cNvGraphicFramePr>
          <p:nvPr>
            <p:ph idx="1"/>
            <p:extLst>
              <p:ext uri="{D42A27DB-BD31-4B8C-83A1-F6EECF244321}">
                <p14:modId xmlns:p14="http://schemas.microsoft.com/office/powerpoint/2010/main" val="4280515408"/>
              </p:ext>
            </p:extLst>
          </p:nvPr>
        </p:nvGraphicFramePr>
        <p:xfrm>
          <a:off x="1843088" y="1223228"/>
          <a:ext cx="7746340" cy="4570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58FDD598-F7BD-4C3C-A045-8D7AC09EA257}"/>
              </a:ext>
            </a:extLst>
          </p:cNvPr>
          <p:cNvSpPr txBox="1"/>
          <p:nvPr/>
        </p:nvSpPr>
        <p:spPr>
          <a:xfrm>
            <a:off x="2877878" y="3503781"/>
            <a:ext cx="543740" cy="307777"/>
          </a:xfrm>
          <a:prstGeom prst="rect">
            <a:avLst/>
          </a:prstGeom>
          <a:noFill/>
        </p:spPr>
        <p:txBody>
          <a:bodyPr wrap="none" rtlCol="0" anchor="ctr" anchorCtr="0">
            <a:spAutoFit/>
          </a:bodyPr>
          <a:lstStyle/>
          <a:p>
            <a:pPr algn="ctr"/>
            <a:r>
              <a:rPr lang="en-US" sz="1400" b="1">
                <a:solidFill>
                  <a:schemeClr val="bg1">
                    <a:lumMod val="50000"/>
                  </a:schemeClr>
                </a:solidFill>
                <a:latin typeface="+mj-lt"/>
              </a:rPr>
              <a:t>2020</a:t>
            </a:r>
          </a:p>
        </p:txBody>
      </p:sp>
      <p:sp>
        <p:nvSpPr>
          <p:cNvPr id="11" name="TextBox 10">
            <a:extLst>
              <a:ext uri="{FF2B5EF4-FFF2-40B4-BE49-F238E27FC236}">
                <a16:creationId xmlns:a16="http://schemas.microsoft.com/office/drawing/2014/main" id="{696AABE0-AF04-48C3-A0B4-C812B675CBFA}"/>
              </a:ext>
            </a:extLst>
          </p:cNvPr>
          <p:cNvSpPr txBox="1"/>
          <p:nvPr/>
        </p:nvSpPr>
        <p:spPr>
          <a:xfrm>
            <a:off x="4192970" y="3196004"/>
            <a:ext cx="543740" cy="307777"/>
          </a:xfrm>
          <a:prstGeom prst="rect">
            <a:avLst/>
          </a:prstGeom>
          <a:noFill/>
        </p:spPr>
        <p:txBody>
          <a:bodyPr wrap="none" rtlCol="0" anchor="ctr" anchorCtr="0">
            <a:spAutoFit/>
          </a:bodyPr>
          <a:lstStyle/>
          <a:p>
            <a:pPr algn="ctr"/>
            <a:r>
              <a:rPr lang="en-US" sz="1400" b="1">
                <a:solidFill>
                  <a:schemeClr val="bg1">
                    <a:lumMod val="50000"/>
                  </a:schemeClr>
                </a:solidFill>
                <a:latin typeface="+mj-lt"/>
              </a:rPr>
              <a:t>2020</a:t>
            </a:r>
          </a:p>
        </p:txBody>
      </p:sp>
      <p:sp>
        <p:nvSpPr>
          <p:cNvPr id="12" name="TextBox 11">
            <a:extLst>
              <a:ext uri="{FF2B5EF4-FFF2-40B4-BE49-F238E27FC236}">
                <a16:creationId xmlns:a16="http://schemas.microsoft.com/office/drawing/2014/main" id="{0431282A-976D-41DC-AB8F-B5A555813EEA}"/>
              </a:ext>
            </a:extLst>
          </p:cNvPr>
          <p:cNvSpPr txBox="1"/>
          <p:nvPr/>
        </p:nvSpPr>
        <p:spPr>
          <a:xfrm>
            <a:off x="5444388" y="3503780"/>
            <a:ext cx="543740" cy="307777"/>
          </a:xfrm>
          <a:prstGeom prst="rect">
            <a:avLst/>
          </a:prstGeom>
          <a:noFill/>
        </p:spPr>
        <p:txBody>
          <a:bodyPr wrap="none" rtlCol="0" anchor="ctr" anchorCtr="0">
            <a:spAutoFit/>
          </a:bodyPr>
          <a:lstStyle/>
          <a:p>
            <a:pPr algn="ctr"/>
            <a:r>
              <a:rPr lang="en-US" sz="1400" b="1">
                <a:solidFill>
                  <a:schemeClr val="bg1">
                    <a:lumMod val="50000"/>
                  </a:schemeClr>
                </a:solidFill>
                <a:latin typeface="+mj-lt"/>
              </a:rPr>
              <a:t>2020</a:t>
            </a:r>
          </a:p>
        </p:txBody>
      </p:sp>
      <p:sp>
        <p:nvSpPr>
          <p:cNvPr id="13" name="TextBox 12">
            <a:extLst>
              <a:ext uri="{FF2B5EF4-FFF2-40B4-BE49-F238E27FC236}">
                <a16:creationId xmlns:a16="http://schemas.microsoft.com/office/drawing/2014/main" id="{0DE07784-A222-4641-9D34-6DF94A1080EB}"/>
              </a:ext>
            </a:extLst>
          </p:cNvPr>
          <p:cNvSpPr txBox="1"/>
          <p:nvPr/>
        </p:nvSpPr>
        <p:spPr>
          <a:xfrm>
            <a:off x="6759480" y="3196003"/>
            <a:ext cx="543739" cy="307777"/>
          </a:xfrm>
          <a:prstGeom prst="rect">
            <a:avLst/>
          </a:prstGeom>
          <a:noFill/>
        </p:spPr>
        <p:txBody>
          <a:bodyPr wrap="none" rtlCol="0" anchor="ctr" anchorCtr="0">
            <a:spAutoFit/>
          </a:bodyPr>
          <a:lstStyle/>
          <a:p>
            <a:pPr algn="ctr"/>
            <a:r>
              <a:rPr lang="en-US" sz="1400" b="1">
                <a:solidFill>
                  <a:schemeClr val="bg1">
                    <a:lumMod val="50000"/>
                  </a:schemeClr>
                </a:solidFill>
                <a:latin typeface="+mj-lt"/>
              </a:rPr>
              <a:t>2020</a:t>
            </a:r>
          </a:p>
        </p:txBody>
      </p:sp>
      <p:sp>
        <p:nvSpPr>
          <p:cNvPr id="14" name="TextBox 13">
            <a:extLst>
              <a:ext uri="{FF2B5EF4-FFF2-40B4-BE49-F238E27FC236}">
                <a16:creationId xmlns:a16="http://schemas.microsoft.com/office/drawing/2014/main" id="{4CB94700-63D7-461B-ABCD-263CED1C1DB0}"/>
              </a:ext>
            </a:extLst>
          </p:cNvPr>
          <p:cNvSpPr txBox="1"/>
          <p:nvPr/>
        </p:nvSpPr>
        <p:spPr>
          <a:xfrm>
            <a:off x="8010898" y="3503780"/>
            <a:ext cx="543739" cy="307777"/>
          </a:xfrm>
          <a:prstGeom prst="rect">
            <a:avLst/>
          </a:prstGeom>
          <a:noFill/>
        </p:spPr>
        <p:txBody>
          <a:bodyPr wrap="none" rtlCol="0" anchor="ctr" anchorCtr="0">
            <a:spAutoFit/>
          </a:bodyPr>
          <a:lstStyle/>
          <a:p>
            <a:pPr algn="ctr"/>
            <a:r>
              <a:rPr lang="en-US" sz="1400" b="1">
                <a:solidFill>
                  <a:schemeClr val="bg1">
                    <a:lumMod val="50000"/>
                  </a:schemeClr>
                </a:solidFill>
                <a:latin typeface="+mj-lt"/>
              </a:rPr>
              <a:t>2020</a:t>
            </a:r>
          </a:p>
        </p:txBody>
      </p:sp>
      <p:sp>
        <p:nvSpPr>
          <p:cNvPr id="17" name="Title 3">
            <a:extLst>
              <a:ext uri="{FF2B5EF4-FFF2-40B4-BE49-F238E27FC236}">
                <a16:creationId xmlns:a16="http://schemas.microsoft.com/office/drawing/2014/main" id="{1721CCCE-A0AF-4938-A321-EA69C20ED522}"/>
              </a:ext>
            </a:extLst>
          </p:cNvPr>
          <p:cNvSpPr>
            <a:spLocks noGrp="1"/>
          </p:cNvSpPr>
          <p:nvPr>
            <p:ph type="title"/>
          </p:nvPr>
        </p:nvSpPr>
        <p:spPr>
          <a:xfrm>
            <a:off x="1843088" y="130175"/>
            <a:ext cx="9853612" cy="835025"/>
          </a:xfrm>
        </p:spPr>
        <p:txBody>
          <a:bodyPr/>
          <a:lstStyle/>
          <a:p>
            <a:r>
              <a:rPr lang="en-US"/>
              <a:t>Timeline: Proceeding R.19-02-012 (Track 3)</a:t>
            </a:r>
          </a:p>
        </p:txBody>
      </p:sp>
      <p:sp>
        <p:nvSpPr>
          <p:cNvPr id="2" name="Rectangle 1">
            <a:extLst>
              <a:ext uri="{FF2B5EF4-FFF2-40B4-BE49-F238E27FC236}">
                <a16:creationId xmlns:a16="http://schemas.microsoft.com/office/drawing/2014/main" id="{1C8943F2-4CD3-4036-A490-D46D9B7FAA42}"/>
              </a:ext>
            </a:extLst>
          </p:cNvPr>
          <p:cNvSpPr/>
          <p:nvPr/>
        </p:nvSpPr>
        <p:spPr>
          <a:xfrm>
            <a:off x="627680" y="6231002"/>
            <a:ext cx="5587876" cy="369332"/>
          </a:xfrm>
          <a:prstGeom prst="rect">
            <a:avLst/>
          </a:prstGeom>
        </p:spPr>
        <p:txBody>
          <a:bodyPr wrap="none">
            <a:spAutoFit/>
          </a:bodyPr>
          <a:lstStyle/>
          <a:p>
            <a:pPr defTabSz="914354">
              <a:defRPr/>
            </a:pPr>
            <a:r>
              <a:rPr lang="en-US" b="1" i="1">
                <a:solidFill>
                  <a:prstClr val="black"/>
                </a:solidFill>
              </a:rPr>
              <a:t>For more information, visit </a:t>
            </a:r>
            <a:r>
              <a:rPr lang="en-US" b="1" i="1">
                <a:solidFill>
                  <a:prstClr val="black"/>
                </a:solidFill>
                <a:hlinkClick r:id="rId8"/>
              </a:rPr>
              <a:t>www.cpuc.ca.gov/tncaccess/</a:t>
            </a:r>
            <a:endParaRPr lang="en-US" b="1" i="1">
              <a:solidFill>
                <a:prstClr val="black"/>
              </a:solidFill>
            </a:endParaRPr>
          </a:p>
        </p:txBody>
      </p:sp>
    </p:spTree>
    <p:extLst>
      <p:ext uri="{BB962C8B-B14F-4D97-AF65-F5344CB8AC3E}">
        <p14:creationId xmlns:p14="http://schemas.microsoft.com/office/powerpoint/2010/main" val="91866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a:solidFill>
                  <a:srgbClr val="E7E6E6">
                    <a:lumMod val="50000"/>
                  </a:srgbClr>
                </a:solidFill>
                <a:latin typeface="Calibri" panose="020F0502020204030204"/>
              </a:rPr>
              <a:pPr defTabSz="914354">
                <a:defRPr/>
              </a:pPr>
              <a:t>8</a:t>
            </a:fld>
            <a:endParaRPr lang="en-US">
              <a:solidFill>
                <a:srgbClr val="E7E6E6">
                  <a:lumMod val="50000"/>
                </a:srgbClr>
              </a:solidFill>
              <a:latin typeface="Calibri" panose="020F0502020204030204"/>
            </a:endParaRPr>
          </a:p>
        </p:txBody>
      </p:sp>
      <p:sp>
        <p:nvSpPr>
          <p:cNvPr id="4" name="Title 3">
            <a:extLst>
              <a:ext uri="{FF2B5EF4-FFF2-40B4-BE49-F238E27FC236}">
                <a16:creationId xmlns:a16="http://schemas.microsoft.com/office/drawing/2014/main" id="{81EE7394-552F-4E60-8FD4-F927C2D6CC8A}"/>
              </a:ext>
            </a:extLst>
          </p:cNvPr>
          <p:cNvSpPr>
            <a:spLocks noGrp="1"/>
          </p:cNvSpPr>
          <p:nvPr>
            <p:ph type="title"/>
          </p:nvPr>
        </p:nvSpPr>
        <p:spPr/>
        <p:txBody>
          <a:bodyPr/>
          <a:lstStyle/>
          <a:p>
            <a:r>
              <a:rPr lang="en-US"/>
              <a:t>Status of Proceeding R.19-02-012</a:t>
            </a:r>
          </a:p>
        </p:txBody>
      </p:sp>
      <p:sp>
        <p:nvSpPr>
          <p:cNvPr id="2" name="TextBox 1">
            <a:extLst>
              <a:ext uri="{FF2B5EF4-FFF2-40B4-BE49-F238E27FC236}">
                <a16:creationId xmlns:a16="http://schemas.microsoft.com/office/drawing/2014/main" id="{68E15866-2154-44D3-BA1F-B02555779A73}"/>
              </a:ext>
            </a:extLst>
          </p:cNvPr>
          <p:cNvSpPr txBox="1"/>
          <p:nvPr/>
        </p:nvSpPr>
        <p:spPr>
          <a:xfrm>
            <a:off x="604434" y="1207009"/>
            <a:ext cx="11267268" cy="5324535"/>
          </a:xfrm>
          <a:prstGeom prst="rect">
            <a:avLst/>
          </a:prstGeom>
          <a:noFill/>
        </p:spPr>
        <p:txBody>
          <a:bodyPr wrap="square" rtlCol="0">
            <a:spAutoFit/>
          </a:bodyPr>
          <a:lstStyle/>
          <a:p>
            <a:pPr defTabSz="914354">
              <a:defRPr/>
            </a:pPr>
            <a:r>
              <a:rPr lang="en-US" sz="2000" b="1">
                <a:solidFill>
                  <a:prstClr val="black"/>
                </a:solidFill>
                <a:latin typeface="Calibri" panose="020F0502020204030204"/>
              </a:rPr>
              <a:t>TRACK 3 QUESTIONS RELATING TO AFAs AND ACCESS PROVIDERS</a:t>
            </a:r>
          </a:p>
          <a:p>
            <a:pPr marL="285750" indent="-285750" algn="l">
              <a:buFont typeface="Arial" panose="020B0604020202020204" pitchFamily="34" charset="0"/>
              <a:buChar char="•"/>
            </a:pPr>
            <a:r>
              <a:rPr lang="en-US" u="sng">
                <a:latin typeface="BookAntiqua"/>
              </a:rPr>
              <a:t>Access Fund Disbursements</a:t>
            </a:r>
          </a:p>
          <a:p>
            <a:pPr marL="800100" lvl="1" indent="-342900">
              <a:buFont typeface="+mj-lt"/>
              <a:buAutoNum type="alphaLcPeriod"/>
            </a:pPr>
            <a:r>
              <a:rPr lang="en-US" sz="1600" b="0" i="0" u="none" strike="noStrike" baseline="0">
                <a:latin typeface="BookAntiqua"/>
              </a:rPr>
              <a:t>Should a minimum or maximum amount of funding be disbursed to an access provider in response to an application?</a:t>
            </a:r>
          </a:p>
          <a:p>
            <a:pPr marL="800100" lvl="1" indent="-342900">
              <a:buFont typeface="+mj-lt"/>
              <a:buAutoNum type="alphaLcPeriod"/>
            </a:pPr>
            <a:r>
              <a:rPr lang="en-US" sz="1600" b="0" i="0" u="none" strike="noStrike" baseline="0">
                <a:latin typeface="BookAntiqua"/>
              </a:rPr>
              <a:t>Should the Commission prescribe what purposes moneys disbursed to access providers can be used for, such as maintenance and fuel costs, vehicle purchase and retrofitting costs, driver training, and time involved in providing wheelchair accessible trips?</a:t>
            </a:r>
          </a:p>
          <a:p>
            <a:pPr marL="800100" lvl="1" indent="-342900">
              <a:buFont typeface="+mj-lt"/>
              <a:buAutoNum type="alphaLcPeriod"/>
            </a:pPr>
            <a:r>
              <a:rPr lang="en-US" sz="1600" b="0" i="0" u="none" strike="noStrike" baseline="0">
                <a:latin typeface="BookAntiqua"/>
              </a:rPr>
              <a:t>Should the Commission directly grant funding to transportation carriers that it does not regulate (e.g., taxicab companies or entities that exclusively provide non-emergency medical transportation)?</a:t>
            </a:r>
          </a:p>
          <a:p>
            <a:pPr marL="800100" lvl="1" indent="-342900">
              <a:buFont typeface="+mj-lt"/>
              <a:buAutoNum type="alphaLcPeriod"/>
            </a:pPr>
            <a:r>
              <a:rPr lang="en-US" sz="1600" b="0" i="0" u="none" strike="noStrike" baseline="0">
                <a:latin typeface="BookAntiqua"/>
              </a:rPr>
              <a:t>Should access providers that receive Access Fund funding be required to be available for chartering through TNC apps?</a:t>
            </a:r>
          </a:p>
          <a:p>
            <a:pPr marL="800100" lvl="1" indent="-342900">
              <a:buFont typeface="+mj-lt"/>
              <a:buAutoNum type="alphaLcPeriod"/>
            </a:pPr>
            <a:r>
              <a:rPr lang="en-US" sz="1600" b="0" i="0" u="none" strike="noStrike" baseline="0">
                <a:latin typeface="BookAntiqua"/>
              </a:rPr>
              <a:t>How should applications from access providers be granted or denied (e.g., via Commission resolution or by staff action)?</a:t>
            </a:r>
          </a:p>
          <a:p>
            <a:pPr marL="800100" lvl="1" indent="-342900">
              <a:buFont typeface="+mj-lt"/>
              <a:buAutoNum type="alphaLcPeriod"/>
            </a:pPr>
            <a:r>
              <a:rPr lang="en-US" sz="1600" b="0" i="0" u="none" strike="noStrike" baseline="0">
                <a:latin typeface="BookAntiqua"/>
              </a:rPr>
              <a:t>How should “on demand transportation” be defined for purposes of selecting on-demand transportation programs or partnerships? What other limitations, if any, should the Commission impose on what entity qualifies as an “access provider”?</a:t>
            </a:r>
          </a:p>
          <a:p>
            <a:pPr marL="800100" lvl="1" indent="-342900">
              <a:buFont typeface="+mj-lt"/>
              <a:buAutoNum type="alphaLcPeriod"/>
            </a:pPr>
            <a:r>
              <a:rPr lang="en-US" sz="1600" b="0" i="0" u="none" strike="noStrike" baseline="0">
                <a:latin typeface="BookAntiqua"/>
              </a:rPr>
              <a:t>In light of TNCs’ allowance to reduce their own remittances to the Access Fund, should TNCs also be allowed to apply as “access providers” to request additional moneys? Under what circumstances should TNCs be allowed to do so? What conditions should they have to satisfy?</a:t>
            </a:r>
          </a:p>
          <a:p>
            <a:pPr marL="800100" lvl="1" indent="-342900">
              <a:buFont typeface="+mj-lt"/>
              <a:buAutoNum type="alphaLcPeriod" startAt="8"/>
            </a:pPr>
            <a:r>
              <a:rPr lang="en-US" sz="1600" b="0" i="0" u="none" strike="noStrike" baseline="0">
                <a:latin typeface="BookAntiqua"/>
              </a:rPr>
              <a:t>Should the Commission establish separate qualifying standards for TNCs according to distinguishing criteria such as the number of trips provided in geographic area (e.g., a million or more rides per quarter) or other criteria?</a:t>
            </a:r>
          </a:p>
          <a:p>
            <a:pPr marL="800100" lvl="1" indent="-342900">
              <a:buFont typeface="+mj-lt"/>
              <a:buAutoNum type="alphaLcPeriod" startAt="8"/>
            </a:pPr>
            <a:r>
              <a:rPr lang="en-US" sz="1600" b="0" i="0" u="none" strike="noStrike" baseline="0">
                <a:latin typeface="BookAntiqua"/>
              </a:rPr>
              <a:t>What additional application requirements should the Commission adopt for access providers, if any? Note that any proposed access provider selection criteria may also be considered as additional criteria for TNC Offset Requests and Exemption Requests.</a:t>
            </a:r>
            <a:endParaRPr lang="en-US">
              <a:solidFill>
                <a:prstClr val="black"/>
              </a:solidFill>
              <a:latin typeface="Calibri" panose="020F0502020204030204"/>
            </a:endParaRPr>
          </a:p>
        </p:txBody>
      </p:sp>
    </p:spTree>
    <p:extLst>
      <p:ext uri="{BB962C8B-B14F-4D97-AF65-F5344CB8AC3E}">
        <p14:creationId xmlns:p14="http://schemas.microsoft.com/office/powerpoint/2010/main" val="2300810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B5FC91-EDFE-4D5F-8463-B3750A955AAF}"/>
              </a:ext>
            </a:extLst>
          </p:cNvPr>
          <p:cNvSpPr>
            <a:spLocks noGrp="1"/>
          </p:cNvSpPr>
          <p:nvPr>
            <p:ph type="sldNum" sz="quarter" idx="12"/>
          </p:nvPr>
        </p:nvSpPr>
        <p:spPr/>
        <p:txBody>
          <a:bodyPr/>
          <a:lstStyle/>
          <a:p>
            <a:pPr defTabSz="914354">
              <a:defRPr/>
            </a:pPr>
            <a:fld id="{04C1C6D2-7E6C-4DBA-928D-E8FCCD04B882}" type="slidenum">
              <a:rPr lang="en-US">
                <a:solidFill>
                  <a:srgbClr val="E7E6E6">
                    <a:lumMod val="50000"/>
                  </a:srgbClr>
                </a:solidFill>
                <a:latin typeface="Calibri" panose="020F0502020204030204"/>
              </a:rPr>
              <a:pPr defTabSz="914354">
                <a:defRPr/>
              </a:pPr>
              <a:t>9</a:t>
            </a:fld>
            <a:endParaRPr lang="en-US">
              <a:solidFill>
                <a:srgbClr val="E7E6E6">
                  <a:lumMod val="50000"/>
                </a:srgbClr>
              </a:solidFill>
              <a:latin typeface="Calibri" panose="020F0502020204030204"/>
            </a:endParaRPr>
          </a:p>
        </p:txBody>
      </p:sp>
      <p:sp>
        <p:nvSpPr>
          <p:cNvPr id="4" name="Title 3">
            <a:extLst>
              <a:ext uri="{FF2B5EF4-FFF2-40B4-BE49-F238E27FC236}">
                <a16:creationId xmlns:a16="http://schemas.microsoft.com/office/drawing/2014/main" id="{81EE7394-552F-4E60-8FD4-F927C2D6CC8A}"/>
              </a:ext>
            </a:extLst>
          </p:cNvPr>
          <p:cNvSpPr>
            <a:spLocks noGrp="1"/>
          </p:cNvSpPr>
          <p:nvPr>
            <p:ph type="title"/>
          </p:nvPr>
        </p:nvSpPr>
        <p:spPr/>
        <p:txBody>
          <a:bodyPr/>
          <a:lstStyle/>
          <a:p>
            <a:r>
              <a:rPr lang="en-US"/>
              <a:t>Status of Proceeding R.19-02-012 (cont.)</a:t>
            </a:r>
          </a:p>
        </p:txBody>
      </p:sp>
      <p:sp>
        <p:nvSpPr>
          <p:cNvPr id="2" name="TextBox 1">
            <a:extLst>
              <a:ext uri="{FF2B5EF4-FFF2-40B4-BE49-F238E27FC236}">
                <a16:creationId xmlns:a16="http://schemas.microsoft.com/office/drawing/2014/main" id="{68E15866-2154-44D3-BA1F-B02555779A73}"/>
              </a:ext>
            </a:extLst>
          </p:cNvPr>
          <p:cNvSpPr txBox="1"/>
          <p:nvPr/>
        </p:nvSpPr>
        <p:spPr>
          <a:xfrm>
            <a:off x="604434" y="1207009"/>
            <a:ext cx="11267268" cy="4832092"/>
          </a:xfrm>
          <a:prstGeom prst="rect">
            <a:avLst/>
          </a:prstGeom>
          <a:noFill/>
        </p:spPr>
        <p:txBody>
          <a:bodyPr wrap="square" rtlCol="0">
            <a:spAutoFit/>
          </a:bodyPr>
          <a:lstStyle/>
          <a:p>
            <a:pPr defTabSz="914354">
              <a:defRPr/>
            </a:pPr>
            <a:r>
              <a:rPr lang="en-US" b="1">
                <a:solidFill>
                  <a:prstClr val="black"/>
                </a:solidFill>
                <a:latin typeface="Calibri" panose="020F0502020204030204"/>
              </a:rPr>
              <a:t>TRACK 3 QUESTIONS RELATING TO AFAS AND ACCESS PROVIDERS Cont.</a:t>
            </a:r>
          </a:p>
          <a:p>
            <a:pPr marL="285750" indent="-285750" algn="l">
              <a:buFont typeface="Arial" panose="020B0604020202020204" pitchFamily="34" charset="0"/>
              <a:buChar char="•"/>
            </a:pPr>
            <a:r>
              <a:rPr lang="en-US" u="sng">
                <a:latin typeface="BookAntiqua"/>
              </a:rPr>
              <a:t>Access Fund Disbursements cont.</a:t>
            </a:r>
          </a:p>
          <a:p>
            <a:pPr marL="800100" lvl="1" indent="-342900">
              <a:buFont typeface="+mj-lt"/>
              <a:buAutoNum type="alphaLcPeriod" startAt="10"/>
            </a:pPr>
            <a:r>
              <a:rPr lang="en-US" sz="1600" b="0" i="0" u="none" strike="noStrike" baseline="0">
                <a:latin typeface="BookAntiqua"/>
              </a:rPr>
              <a:t>What is an appropriate method or formula for compensating Access Fund Administrators (AFAs)?</a:t>
            </a:r>
          </a:p>
          <a:p>
            <a:pPr marL="800100" lvl="1" indent="-342900">
              <a:buFont typeface="+mj-lt"/>
              <a:buAutoNum type="alphaLcPeriod" startAt="10"/>
            </a:pPr>
            <a:r>
              <a:rPr lang="en-US" sz="1600" b="0" i="0" u="none" strike="noStrike" baseline="0">
                <a:latin typeface="BookAntiqua"/>
              </a:rPr>
              <a:t>For administration of the Access Fund by the statewide AFA, what qualifying expenses should be established for access providers, if any, that are not otherwise served by a local AFA? How should differences in geographic areas be considered and incorporated into the statewide program available in the absence of a local AFA?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a:solidFill>
                  <a:prstClr val="black"/>
                </a:solidFill>
                <a:latin typeface="BookAntiqua"/>
              </a:rPr>
              <a:t>Reporting Requirements</a:t>
            </a:r>
          </a:p>
          <a:p>
            <a:pPr marL="800100" lvl="1" indent="-342900">
              <a:buFont typeface="+mj-lt"/>
              <a:buAutoNum type="alphaLcPeriod"/>
              <a:defRPr/>
            </a:pPr>
            <a:r>
              <a:rPr kumimoji="0" lang="en-US" sz="1600" b="0" i="0" u="none" strike="noStrike" kern="1200" cap="none" spc="0" normalizeH="0" baseline="0" noProof="0">
                <a:ln>
                  <a:noFill/>
                </a:ln>
                <a:solidFill>
                  <a:prstClr val="black"/>
                </a:solidFill>
                <a:effectLst/>
                <a:uLnTx/>
                <a:uFillTx/>
                <a:latin typeface="BookAntiqua"/>
                <a:ea typeface="+mn-ea"/>
                <a:cs typeface="+mn-cs"/>
              </a:rPr>
              <a:t>Pursuant to Pub. Util. Code § 5440.5(a)(1)(J), how should yearly benchmarks be established for TNCs and access providers to meet to ensure WAV users receive continuously improved, reliable, and available service? How should the benchmarks be used? In what form should TNCs and access providers submit such reports to the Commission, and should the reports be publicly available?</a:t>
            </a:r>
          </a:p>
          <a:p>
            <a:pPr marL="800100" lvl="1" indent="-342900">
              <a:buFont typeface="+mj-lt"/>
              <a:buAutoNum type="alphaLcPeriod"/>
              <a:defRPr/>
            </a:pPr>
            <a:r>
              <a:rPr lang="en-US" sz="1600">
                <a:solidFill>
                  <a:prstClr val="black"/>
                </a:solidFill>
                <a:latin typeface="BookAntiqua"/>
              </a:rPr>
              <a:t>N/A</a:t>
            </a:r>
          </a:p>
          <a:p>
            <a:pPr marL="800100" lvl="1" indent="-342900">
              <a:buFont typeface="+mj-lt"/>
              <a:buAutoNum type="alphaLcPeriod"/>
              <a:defRPr/>
            </a:pPr>
            <a:r>
              <a:rPr kumimoji="0" lang="en-US" sz="1600" b="0" i="0" u="none" strike="noStrike" kern="1200" cap="none" spc="0" normalizeH="0" baseline="0" noProof="0">
                <a:ln>
                  <a:noFill/>
                </a:ln>
                <a:solidFill>
                  <a:prstClr val="black"/>
                </a:solidFill>
                <a:effectLst/>
                <a:uLnTx/>
                <a:uFillTx/>
                <a:latin typeface="BookAntiqua"/>
                <a:ea typeface="+mn-ea"/>
                <a:cs typeface="+mn-cs"/>
              </a:rPr>
              <a:t>What additional reporting requirements, if any, should the Commission adopt for access providers and TNCs?</a:t>
            </a:r>
          </a:p>
          <a:p>
            <a:pPr marL="800100" lvl="1" indent="-342900">
              <a:buFont typeface="+mj-lt"/>
              <a:buAutoNum type="alphaLcPeriod"/>
              <a:defRPr/>
            </a:pPr>
            <a:endParaRPr lang="en-US" sz="1600">
              <a:solidFill>
                <a:prstClr val="black"/>
              </a:solidFill>
              <a:latin typeface="BookAntiqua"/>
            </a:endParaRPr>
          </a:p>
          <a:p>
            <a:pPr marL="800100" lvl="1" indent="-342900">
              <a:buFont typeface="+mj-lt"/>
              <a:buAutoNum type="alphaLcPeriod"/>
              <a:defRPr/>
            </a:pPr>
            <a:endParaRPr kumimoji="0" lang="en-US" sz="1600" b="0" i="0" u="none" strike="noStrike" kern="1200" cap="none" spc="0" normalizeH="0" baseline="0" noProof="0">
              <a:ln>
                <a:noFill/>
              </a:ln>
              <a:solidFill>
                <a:prstClr val="black"/>
              </a:solidFill>
              <a:effectLst/>
              <a:uLnTx/>
              <a:uFillTx/>
              <a:latin typeface="BookAntiqua"/>
              <a:ea typeface="+mn-ea"/>
              <a:cs typeface="+mn-cs"/>
            </a:endParaRPr>
          </a:p>
          <a:p>
            <a:pPr lvl="1">
              <a:defRPr/>
            </a:pPr>
            <a:endParaRPr kumimoji="0" lang="en-US" sz="1600" b="0" i="0" u="none" strike="noStrike" kern="1200" cap="none" spc="0" normalizeH="0" baseline="0" noProof="0">
              <a:ln>
                <a:noFill/>
              </a:ln>
              <a:solidFill>
                <a:prstClr val="black"/>
              </a:solidFill>
              <a:effectLst/>
              <a:uLnTx/>
              <a:uFillTx/>
              <a:latin typeface="BookAntiqua"/>
              <a:ea typeface="+mn-ea"/>
              <a:cs typeface="+mn-cs"/>
            </a:endParaRPr>
          </a:p>
          <a:p>
            <a:pPr marL="800100" lvl="1" indent="-342900">
              <a:buFont typeface="+mj-lt"/>
              <a:buAutoNum type="alphaLcPeriod"/>
              <a:defRPr/>
            </a:pPr>
            <a:endParaRPr lang="en-US" sz="1600">
              <a:solidFill>
                <a:prstClr val="black"/>
              </a:solidFill>
              <a:latin typeface="BookAntiqua"/>
            </a:endParaRPr>
          </a:p>
          <a:p>
            <a:pPr lvl="1">
              <a:defRPr/>
            </a:pPr>
            <a:endParaRPr kumimoji="0" lang="en-US" sz="1600" b="0" i="0" u="none" strike="noStrike" kern="1200" cap="none" spc="0" normalizeH="0" baseline="0" noProof="0">
              <a:ln>
                <a:noFill/>
              </a:ln>
              <a:solidFill>
                <a:prstClr val="black"/>
              </a:solidFill>
              <a:effectLst/>
              <a:uLnTx/>
              <a:uFillTx/>
              <a:latin typeface="BookAntiqua"/>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1600" b="1" i="1">
                <a:solidFill>
                  <a:prstClr val="black"/>
                </a:solidFill>
                <a:latin typeface="BookAntiqua"/>
              </a:rPr>
              <a:t>To access Track 3 Scoping Memo and Ruling, visit: </a:t>
            </a:r>
            <a:r>
              <a:rPr lang="en-US" sz="1600" b="1" i="1">
                <a:solidFill>
                  <a:prstClr val="black"/>
                </a:solidFill>
                <a:latin typeface="BookAntiqua"/>
                <a:hlinkClick r:id="rId3"/>
              </a:rPr>
              <a:t>https://docs.cpuc.ca.gov/PublishedDocs/Efile/G000/M333/K877/333877350.PDF</a:t>
            </a:r>
            <a:endParaRPr kumimoji="0" lang="en-US" sz="1600" b="1" i="1" u="none" strike="noStrike" kern="1200" cap="none" spc="0" normalizeH="0" baseline="0" noProof="0">
              <a:ln>
                <a:noFill/>
              </a:ln>
              <a:solidFill>
                <a:prstClr val="black"/>
              </a:solidFill>
              <a:effectLst/>
              <a:uLnTx/>
              <a:uFillTx/>
              <a:latin typeface="BookAntiqua"/>
              <a:ea typeface="+mn-ea"/>
              <a:cs typeface="+mn-cs"/>
            </a:endParaRPr>
          </a:p>
        </p:txBody>
      </p:sp>
    </p:spTree>
    <p:extLst>
      <p:ext uri="{BB962C8B-B14F-4D97-AF65-F5344CB8AC3E}">
        <p14:creationId xmlns:p14="http://schemas.microsoft.com/office/powerpoint/2010/main" val="633876633"/>
      </p:ext>
    </p:extLst>
  </p:cSld>
  <p:clrMapOvr>
    <a:masterClrMapping/>
  </p:clrMapOvr>
</p:sld>
</file>

<file path=ppt/theme/theme1.xml><?xml version="1.0" encoding="utf-8"?>
<a:theme xmlns:a="http://schemas.openxmlformats.org/drawingml/2006/main" name="2_Office Theme">
  <a:themeElements>
    <a:clrScheme name="Custom 32">
      <a:dk1>
        <a:sysClr val="windowText" lastClr="000000"/>
      </a:dk1>
      <a:lt1>
        <a:sysClr val="window" lastClr="FFFFFF"/>
      </a:lt1>
      <a:dk2>
        <a:srgbClr val="1B1D5B"/>
      </a:dk2>
      <a:lt2>
        <a:srgbClr val="E7E6E6"/>
      </a:lt2>
      <a:accent1>
        <a:srgbClr val="4C609E"/>
      </a:accent1>
      <a:accent2>
        <a:srgbClr val="DD9269"/>
      </a:accent2>
      <a:accent3>
        <a:srgbClr val="B54F4F"/>
      </a:accent3>
      <a:accent4>
        <a:srgbClr val="F1CE75"/>
      </a:accent4>
      <a:accent5>
        <a:srgbClr val="5B9BD5"/>
      </a:accent5>
      <a:accent6>
        <a:srgbClr val="7E9D45"/>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 EV Data and Reporting" id="{89F734CC-5F75-4DDB-9DE6-26CF8443C59D}" vid="{BDFA4551-6B68-4B35-B601-9F8771A88171}"/>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3A4B33BC529F48A6B98214B8CA9A19" ma:contentTypeVersion="6" ma:contentTypeDescription="Create a new document." ma:contentTypeScope="" ma:versionID="921ab8da8dd5897a0bb02f42822c99a3">
  <xsd:schema xmlns:xsd="http://www.w3.org/2001/XMLSchema" xmlns:xs="http://www.w3.org/2001/XMLSchema" xmlns:p="http://schemas.microsoft.com/office/2006/metadata/properties" xmlns:ns2="66e9f5f4-92a9-48ee-a0aa-18c123663d4f" xmlns:ns3="3ad26ca8-8f11-45c9-83ff-ea2017a86d2b" targetNamespace="http://schemas.microsoft.com/office/2006/metadata/properties" ma:root="true" ma:fieldsID="d2f4024ef10a19b152291598daa37aeb" ns2:_="" ns3:_="">
    <xsd:import namespace="66e9f5f4-92a9-48ee-a0aa-18c123663d4f"/>
    <xsd:import namespace="3ad26ca8-8f11-45c9-83ff-ea2017a86d2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e9f5f4-92a9-48ee-a0aa-18c123663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d26ca8-8f11-45c9-83ff-ea2017a86d2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ad26ca8-8f11-45c9-83ff-ea2017a86d2b">
      <UserInfo>
        <DisplayName>Naylor, Cody</DisplayName>
        <AccountId>11</AccountId>
        <AccountType/>
      </UserInfo>
      <UserInfo>
        <DisplayName>Rockzsfforde, Reagan</DisplayName>
        <AccountId>86</AccountId>
        <AccountType/>
      </UserInfo>
    </SharedWithUsers>
  </documentManagement>
</p:properties>
</file>

<file path=customXml/itemProps1.xml><?xml version="1.0" encoding="utf-8"?>
<ds:datastoreItem xmlns:ds="http://schemas.openxmlformats.org/officeDocument/2006/customXml" ds:itemID="{2CA30981-9FEF-4D74-B72D-4F85874FF93C}">
  <ds:schemaRefs>
    <ds:schemaRef ds:uri="3ad26ca8-8f11-45c9-83ff-ea2017a86d2b"/>
    <ds:schemaRef ds:uri="66e9f5f4-92a9-48ee-a0aa-18c123663d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EB68FB9-7AA0-4D65-96DE-3CC5351A5328}">
  <ds:schemaRefs>
    <ds:schemaRef ds:uri="http://schemas.microsoft.com/sharepoint/v3/contenttype/forms"/>
  </ds:schemaRefs>
</ds:datastoreItem>
</file>

<file path=customXml/itemProps3.xml><?xml version="1.0" encoding="utf-8"?>
<ds:datastoreItem xmlns:ds="http://schemas.openxmlformats.org/officeDocument/2006/customXml" ds:itemID="{6A2E1A19-418A-434B-886B-2B67DB6868D0}">
  <ds:schemaRefs>
    <ds:schemaRef ds:uri="3ad26ca8-8f11-45c9-83ff-ea2017a86d2b"/>
    <ds:schemaRef ds:uri="66e9f5f4-92a9-48ee-a0aa-18c123663d4f"/>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2664</Words>
  <Application>Microsoft Office PowerPoint</Application>
  <PresentationFormat>Widescreen</PresentationFormat>
  <Paragraphs>384</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BookAntiqua</vt:lpstr>
      <vt:lpstr>Calibri</vt:lpstr>
      <vt:lpstr>Calibri Light</vt:lpstr>
      <vt:lpstr>Courier New</vt:lpstr>
      <vt:lpstr>Wingdings</vt:lpstr>
      <vt:lpstr>2_Office Theme</vt:lpstr>
      <vt:lpstr>3_Office Theme</vt:lpstr>
      <vt:lpstr>California Public utilities Commission </vt:lpstr>
      <vt:lpstr>Housekeeping</vt:lpstr>
      <vt:lpstr>Agenda</vt:lpstr>
      <vt:lpstr>Overview of Access Program</vt:lpstr>
      <vt:lpstr>Access Fund  Balance Estimates</vt:lpstr>
      <vt:lpstr>Timeline: Proceeding R.19-02-012</vt:lpstr>
      <vt:lpstr>Timeline: Proceeding R.19-02-012 (Track 3)</vt:lpstr>
      <vt:lpstr>Status of Proceeding R.19-02-012</vt:lpstr>
      <vt:lpstr>Status of Proceeding R.19-02-012 (cont.)</vt:lpstr>
      <vt:lpstr>Overview Process and Key Dates</vt:lpstr>
      <vt:lpstr>Phase 1 – Selection of AFAs</vt:lpstr>
      <vt:lpstr>Phase 1 – Selection of AFAs (cont.)</vt:lpstr>
      <vt:lpstr>Phase 1 – Selection of AFAs (cont.)</vt:lpstr>
      <vt:lpstr>Phase 2 – Program Administration Plan Review</vt:lpstr>
      <vt:lpstr>Phase 2 – Program Administration Plan Review (cont.)</vt:lpstr>
      <vt:lpstr>Phase 2 – Program Administration Plan Review (cont.)</vt:lpstr>
      <vt:lpstr>Phase 2 – Program Administration Plan Review (cont.)</vt:lpstr>
      <vt:lpstr>Phase 2 – Program Administration Plan Review (cont.)</vt:lpstr>
      <vt:lpstr>Phase 3 – Approval &amp; Disbursement</vt:lpstr>
      <vt:lpstr>Phase 3 – Approval &amp; Disbursement (cont.)</vt:lpstr>
      <vt:lpstr>Phase 4 – Data Reporting Requirements</vt:lpstr>
      <vt:lpstr>Phase 4 – Data Reporting Requirements (cont.)</vt:lpstr>
      <vt:lpstr>Phase 4 – Data Reporting Requirements (cont.)</vt:lpstr>
      <vt:lpstr>Next Steps</vt:lpstr>
      <vt:lpstr>Summary of Required Information/Documents</vt:lpstr>
      <vt:lpstr>Links to Program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Sisto, Carolyn</dc:creator>
  <cp:lastModifiedBy>Bawa, Niki</cp:lastModifiedBy>
  <cp:revision>7</cp:revision>
  <cp:lastPrinted>2019-05-08T19:52:24Z</cp:lastPrinted>
  <dcterms:created xsi:type="dcterms:W3CDTF">2019-03-12T16:19:57Z</dcterms:created>
  <dcterms:modified xsi:type="dcterms:W3CDTF">2021-07-08T00:47:35Z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0x010100943A4B33BC529F48A6B98214B8CA9A19</vt:lpwstr>
  </property>
</Properties>
</file>